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5"/>
  </p:notesMasterIdLst>
  <p:sldIdLst>
    <p:sldId id="261" r:id="rId5"/>
    <p:sldId id="267" r:id="rId6"/>
    <p:sldId id="270" r:id="rId7"/>
    <p:sldId id="272" r:id="rId8"/>
    <p:sldId id="277" r:id="rId9"/>
    <p:sldId id="271" r:id="rId10"/>
    <p:sldId id="275" r:id="rId11"/>
    <p:sldId id="274" r:id="rId12"/>
    <p:sldId id="276" r:id="rId13"/>
    <p:sldId id="263" r:id="rId14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1FB0DE"/>
    <a:srgbClr val="F9F9F9"/>
    <a:srgbClr val="001A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B526179-54C0-4183-B2EC-8B135B3C9FB8}" v="71" dt="2025-01-16T23:13:04.64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630" autoAdjust="0"/>
    <p:restoredTop sz="91895" autoAdjust="0"/>
  </p:normalViewPr>
  <p:slideViewPr>
    <p:cSldViewPr snapToGrid="0">
      <p:cViewPr varScale="1">
        <p:scale>
          <a:sx n="76" d="100"/>
          <a:sy n="76" d="100"/>
        </p:scale>
        <p:origin x="119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rah MONTUY" userId="444e698c-97f5-4f2a-8b58-f585d86c9534" providerId="ADAL" clId="{A33C6749-963D-46F4-A2CA-549482D10DAD}"/>
    <pc:docChg chg="modSld">
      <pc:chgData name="Sarah MONTUY" userId="444e698c-97f5-4f2a-8b58-f585d86c9534" providerId="ADAL" clId="{A33C6749-963D-46F4-A2CA-549482D10DAD}" dt="2025-01-14T16:43:29.864" v="15" actId="20577"/>
      <pc:docMkLst>
        <pc:docMk/>
      </pc:docMkLst>
      <pc:sldChg chg="modSp mod">
        <pc:chgData name="Sarah MONTUY" userId="444e698c-97f5-4f2a-8b58-f585d86c9534" providerId="ADAL" clId="{A33C6749-963D-46F4-A2CA-549482D10DAD}" dt="2025-01-14T16:43:12.388" v="2" actId="20577"/>
        <pc:sldMkLst>
          <pc:docMk/>
          <pc:sldMk cId="363754567" sldId="269"/>
        </pc:sldMkLst>
      </pc:sldChg>
      <pc:sldChg chg="modSp mod">
        <pc:chgData name="Sarah MONTUY" userId="444e698c-97f5-4f2a-8b58-f585d86c9534" providerId="ADAL" clId="{A33C6749-963D-46F4-A2CA-549482D10DAD}" dt="2025-01-14T16:43:15.133" v="3" actId="20577"/>
        <pc:sldMkLst>
          <pc:docMk/>
          <pc:sldMk cId="698764326" sldId="271"/>
        </pc:sldMkLst>
        <pc:spChg chg="mod">
          <ac:chgData name="Sarah MONTUY" userId="444e698c-97f5-4f2a-8b58-f585d86c9534" providerId="ADAL" clId="{A33C6749-963D-46F4-A2CA-549482D10DAD}" dt="2025-01-14T16:43:15.133" v="3" actId="20577"/>
          <ac:spMkLst>
            <pc:docMk/>
            <pc:sldMk cId="698764326" sldId="271"/>
            <ac:spMk id="4" creationId="{0279FC5D-F340-3FA6-7209-3EB4F9E22137}"/>
          </ac:spMkLst>
        </pc:spChg>
      </pc:sldChg>
      <pc:sldChg chg="modSp mod">
        <pc:chgData name="Sarah MONTUY" userId="444e698c-97f5-4f2a-8b58-f585d86c9534" providerId="ADAL" clId="{A33C6749-963D-46F4-A2CA-549482D10DAD}" dt="2025-01-14T16:43:17.578" v="4" actId="20577"/>
        <pc:sldMkLst>
          <pc:docMk/>
          <pc:sldMk cId="3932572944" sldId="272"/>
        </pc:sldMkLst>
        <pc:spChg chg="mod">
          <ac:chgData name="Sarah MONTUY" userId="444e698c-97f5-4f2a-8b58-f585d86c9534" providerId="ADAL" clId="{A33C6749-963D-46F4-A2CA-549482D10DAD}" dt="2025-01-14T16:43:17.578" v="4" actId="20577"/>
          <ac:spMkLst>
            <pc:docMk/>
            <pc:sldMk cId="3932572944" sldId="272"/>
            <ac:spMk id="4" creationId="{32AAAA45-FA4E-1B92-2CDB-C8E146E00ABA}"/>
          </ac:spMkLst>
        </pc:spChg>
      </pc:sldChg>
      <pc:sldChg chg="modSp mod">
        <pc:chgData name="Sarah MONTUY" userId="444e698c-97f5-4f2a-8b58-f585d86c9534" providerId="ADAL" clId="{A33C6749-963D-46F4-A2CA-549482D10DAD}" dt="2025-01-14T16:43:20.539" v="6" actId="20577"/>
        <pc:sldMkLst>
          <pc:docMk/>
          <pc:sldMk cId="2817590265" sldId="273"/>
        </pc:sldMkLst>
        <pc:spChg chg="mod">
          <ac:chgData name="Sarah MONTUY" userId="444e698c-97f5-4f2a-8b58-f585d86c9534" providerId="ADAL" clId="{A33C6749-963D-46F4-A2CA-549482D10DAD}" dt="2025-01-14T16:43:20.539" v="6" actId="20577"/>
          <ac:spMkLst>
            <pc:docMk/>
            <pc:sldMk cId="2817590265" sldId="273"/>
            <ac:spMk id="4" creationId="{1822701F-2607-4375-5BB4-F1D341371A5D}"/>
          </ac:spMkLst>
        </pc:spChg>
      </pc:sldChg>
      <pc:sldChg chg="modSp mod">
        <pc:chgData name="Sarah MONTUY" userId="444e698c-97f5-4f2a-8b58-f585d86c9534" providerId="ADAL" clId="{A33C6749-963D-46F4-A2CA-549482D10DAD}" dt="2025-01-14T16:43:22.755" v="9" actId="20577"/>
        <pc:sldMkLst>
          <pc:docMk/>
          <pc:sldMk cId="2897768008" sldId="274"/>
        </pc:sldMkLst>
        <pc:spChg chg="mod">
          <ac:chgData name="Sarah MONTUY" userId="444e698c-97f5-4f2a-8b58-f585d86c9534" providerId="ADAL" clId="{A33C6749-963D-46F4-A2CA-549482D10DAD}" dt="2025-01-14T16:43:22.755" v="9" actId="20577"/>
          <ac:spMkLst>
            <pc:docMk/>
            <pc:sldMk cId="2897768008" sldId="274"/>
            <ac:spMk id="4" creationId="{0F3B666F-FB68-4240-18B4-048D5789B581}"/>
          </ac:spMkLst>
        </pc:spChg>
      </pc:sldChg>
      <pc:sldChg chg="modSp mod">
        <pc:chgData name="Sarah MONTUY" userId="444e698c-97f5-4f2a-8b58-f585d86c9534" providerId="ADAL" clId="{A33C6749-963D-46F4-A2CA-549482D10DAD}" dt="2025-01-14T16:43:26.913" v="12" actId="6549"/>
        <pc:sldMkLst>
          <pc:docMk/>
          <pc:sldMk cId="918702534" sldId="275"/>
        </pc:sldMkLst>
        <pc:spChg chg="mod">
          <ac:chgData name="Sarah MONTUY" userId="444e698c-97f5-4f2a-8b58-f585d86c9534" providerId="ADAL" clId="{A33C6749-963D-46F4-A2CA-549482D10DAD}" dt="2025-01-14T16:43:26.913" v="12" actId="6549"/>
          <ac:spMkLst>
            <pc:docMk/>
            <pc:sldMk cId="918702534" sldId="275"/>
            <ac:spMk id="4" creationId="{CC3E37C1-0AFF-BD10-7348-D7DDBAA0C335}"/>
          </ac:spMkLst>
        </pc:spChg>
      </pc:sldChg>
      <pc:sldChg chg="modSp mod">
        <pc:chgData name="Sarah MONTUY" userId="444e698c-97f5-4f2a-8b58-f585d86c9534" providerId="ADAL" clId="{A33C6749-963D-46F4-A2CA-549482D10DAD}" dt="2025-01-14T16:43:29.864" v="15" actId="20577"/>
        <pc:sldMkLst>
          <pc:docMk/>
          <pc:sldMk cId="1250762819" sldId="276"/>
        </pc:sldMkLst>
        <pc:spChg chg="mod">
          <ac:chgData name="Sarah MONTUY" userId="444e698c-97f5-4f2a-8b58-f585d86c9534" providerId="ADAL" clId="{A33C6749-963D-46F4-A2CA-549482D10DAD}" dt="2025-01-14T16:43:29.864" v="15" actId="20577"/>
          <ac:spMkLst>
            <pc:docMk/>
            <pc:sldMk cId="1250762819" sldId="276"/>
            <ac:spMk id="4" creationId="{85DF3B09-6B6B-8BF4-DB5C-5D6D5860AFC2}"/>
          </ac:spMkLst>
        </pc:spChg>
      </pc:sldChg>
    </pc:docChg>
  </pc:docChgLst>
  <pc:docChgLst>
    <pc:chgData name="Patricia LEBRUN" userId="0c97e8e9-663c-4e22-8e54-3d7500b17992" providerId="ADAL" clId="{BB526179-54C0-4183-B2EC-8B135B3C9FB8}"/>
    <pc:docChg chg="undo custSel addSld delSld modSld sldOrd">
      <pc:chgData name="Patricia LEBRUN" userId="0c97e8e9-663c-4e22-8e54-3d7500b17992" providerId="ADAL" clId="{BB526179-54C0-4183-B2EC-8B135B3C9FB8}" dt="2025-01-16T23:15:20.875" v="1894" actId="1076"/>
      <pc:docMkLst>
        <pc:docMk/>
      </pc:docMkLst>
      <pc:sldChg chg="addSp delSp modSp mod">
        <pc:chgData name="Patricia LEBRUN" userId="0c97e8e9-663c-4e22-8e54-3d7500b17992" providerId="ADAL" clId="{BB526179-54C0-4183-B2EC-8B135B3C9FB8}" dt="2025-01-15T13:03:19.122" v="5" actId="22"/>
        <pc:sldMkLst>
          <pc:docMk/>
          <pc:sldMk cId="3879950897" sldId="261"/>
        </pc:sldMkLst>
        <pc:spChg chg="mod">
          <ac:chgData name="Patricia LEBRUN" userId="0c97e8e9-663c-4e22-8e54-3d7500b17992" providerId="ADAL" clId="{BB526179-54C0-4183-B2EC-8B135B3C9FB8}" dt="2025-01-15T13:02:08.800" v="0" actId="255"/>
          <ac:spMkLst>
            <pc:docMk/>
            <pc:sldMk cId="3879950897" sldId="261"/>
            <ac:spMk id="2" creationId="{F2AE80B1-51B8-42AD-7DB4-9D57722F5B70}"/>
          </ac:spMkLst>
        </pc:spChg>
        <pc:spChg chg="mod">
          <ac:chgData name="Patricia LEBRUN" userId="0c97e8e9-663c-4e22-8e54-3d7500b17992" providerId="ADAL" clId="{BB526179-54C0-4183-B2EC-8B135B3C9FB8}" dt="2025-01-15T13:02:32.795" v="2" actId="255"/>
          <ac:spMkLst>
            <pc:docMk/>
            <pc:sldMk cId="3879950897" sldId="261"/>
            <ac:spMk id="3" creationId="{60E9FF82-1609-36E6-E2FC-8E0C1A82C723}"/>
          </ac:spMkLst>
        </pc:spChg>
        <pc:picChg chg="add del">
          <ac:chgData name="Patricia LEBRUN" userId="0c97e8e9-663c-4e22-8e54-3d7500b17992" providerId="ADAL" clId="{BB526179-54C0-4183-B2EC-8B135B3C9FB8}" dt="2025-01-15T13:03:19.122" v="5" actId="22"/>
          <ac:picMkLst>
            <pc:docMk/>
            <pc:sldMk cId="3879950897" sldId="261"/>
            <ac:picMk id="5" creationId="{D0410860-57E4-5413-FCFD-8E5FD349B07B}"/>
          </ac:picMkLst>
        </pc:picChg>
        <pc:cxnChg chg="mod">
          <ac:chgData name="Patricia LEBRUN" userId="0c97e8e9-663c-4e22-8e54-3d7500b17992" providerId="ADAL" clId="{BB526179-54C0-4183-B2EC-8B135B3C9FB8}" dt="2025-01-15T13:02:44.034" v="3" actId="1076"/>
          <ac:cxnSpMkLst>
            <pc:docMk/>
            <pc:sldMk cId="3879950897" sldId="261"/>
            <ac:cxnSpMk id="12" creationId="{C64539A2-96C6-872E-3EC8-16E6033B4BF2}"/>
          </ac:cxnSpMkLst>
        </pc:cxnChg>
      </pc:sldChg>
      <pc:sldChg chg="modSp mod">
        <pc:chgData name="Patricia LEBRUN" userId="0c97e8e9-663c-4e22-8e54-3d7500b17992" providerId="ADAL" clId="{BB526179-54C0-4183-B2EC-8B135B3C9FB8}" dt="2025-01-15T13:08:26.781" v="129" actId="6549"/>
        <pc:sldMkLst>
          <pc:docMk/>
          <pc:sldMk cId="2897436403" sldId="264"/>
        </pc:sldMkLst>
        <pc:spChg chg="mod">
          <ac:chgData name="Patricia LEBRUN" userId="0c97e8e9-663c-4e22-8e54-3d7500b17992" providerId="ADAL" clId="{BB526179-54C0-4183-B2EC-8B135B3C9FB8}" dt="2025-01-15T13:08:26.781" v="129" actId="6549"/>
          <ac:spMkLst>
            <pc:docMk/>
            <pc:sldMk cId="2897436403" sldId="264"/>
            <ac:spMk id="4" creationId="{1CD0CE67-27E6-253C-DE56-2A5328DE937A}"/>
          </ac:spMkLst>
        </pc:spChg>
      </pc:sldChg>
      <pc:sldChg chg="modSp add mod">
        <pc:chgData name="Patricia LEBRUN" userId="0c97e8e9-663c-4e22-8e54-3d7500b17992" providerId="ADAL" clId="{BB526179-54C0-4183-B2EC-8B135B3C9FB8}" dt="2025-01-16T08:23:05.143" v="683" actId="20577"/>
        <pc:sldMkLst>
          <pc:docMk/>
          <pc:sldMk cId="2542456091" sldId="267"/>
        </pc:sldMkLst>
        <pc:spChg chg="mod">
          <ac:chgData name="Patricia LEBRUN" userId="0c97e8e9-663c-4e22-8e54-3d7500b17992" providerId="ADAL" clId="{BB526179-54C0-4183-B2EC-8B135B3C9FB8}" dt="2025-01-16T08:23:05.143" v="683" actId="20577"/>
          <ac:spMkLst>
            <pc:docMk/>
            <pc:sldMk cId="2542456091" sldId="267"/>
            <ac:spMk id="5" creationId="{B9A6ED2A-68AB-B596-1721-5FDCE23586B6}"/>
          </ac:spMkLst>
        </pc:spChg>
      </pc:sldChg>
      <pc:sldChg chg="del">
        <pc:chgData name="Patricia LEBRUN" userId="0c97e8e9-663c-4e22-8e54-3d7500b17992" providerId="ADAL" clId="{BB526179-54C0-4183-B2EC-8B135B3C9FB8}" dt="2025-01-15T13:09:10.361" v="136" actId="47"/>
        <pc:sldMkLst>
          <pc:docMk/>
          <pc:sldMk cId="363754567" sldId="269"/>
        </pc:sldMkLst>
      </pc:sldChg>
      <pc:sldChg chg="modSp mod">
        <pc:chgData name="Patricia LEBRUN" userId="0c97e8e9-663c-4e22-8e54-3d7500b17992" providerId="ADAL" clId="{BB526179-54C0-4183-B2EC-8B135B3C9FB8}" dt="2025-01-16T08:30:33.187" v="711" actId="20577"/>
        <pc:sldMkLst>
          <pc:docMk/>
          <pc:sldMk cId="2738132688" sldId="270"/>
        </pc:sldMkLst>
        <pc:spChg chg="mod">
          <ac:chgData name="Patricia LEBRUN" userId="0c97e8e9-663c-4e22-8e54-3d7500b17992" providerId="ADAL" clId="{BB526179-54C0-4183-B2EC-8B135B3C9FB8}" dt="2025-01-16T08:21:25.025" v="644" actId="20577"/>
          <ac:spMkLst>
            <pc:docMk/>
            <pc:sldMk cId="2738132688" sldId="270"/>
            <ac:spMk id="4" creationId="{7F139A65-B7FD-8D62-2587-F08C06A6C77E}"/>
          </ac:spMkLst>
        </pc:spChg>
        <pc:spChg chg="mod">
          <ac:chgData name="Patricia LEBRUN" userId="0c97e8e9-663c-4e22-8e54-3d7500b17992" providerId="ADAL" clId="{BB526179-54C0-4183-B2EC-8B135B3C9FB8}" dt="2025-01-15T13:06:02.538" v="29" actId="6549"/>
          <ac:spMkLst>
            <pc:docMk/>
            <pc:sldMk cId="2738132688" sldId="270"/>
            <ac:spMk id="23" creationId="{32763F04-C4BA-9A52-1AFC-77ADB76D7140}"/>
          </ac:spMkLst>
        </pc:spChg>
        <pc:spChg chg="mod">
          <ac:chgData name="Patricia LEBRUN" userId="0c97e8e9-663c-4e22-8e54-3d7500b17992" providerId="ADAL" clId="{BB526179-54C0-4183-B2EC-8B135B3C9FB8}" dt="2025-01-16T08:30:33.187" v="711" actId="20577"/>
          <ac:spMkLst>
            <pc:docMk/>
            <pc:sldMk cId="2738132688" sldId="270"/>
            <ac:spMk id="24" creationId="{4F6279AA-7B02-380E-F9A6-C355D77AF992}"/>
          </ac:spMkLst>
        </pc:spChg>
        <pc:spChg chg="mod">
          <ac:chgData name="Patricia LEBRUN" userId="0c97e8e9-663c-4e22-8e54-3d7500b17992" providerId="ADAL" clId="{BB526179-54C0-4183-B2EC-8B135B3C9FB8}" dt="2025-01-15T13:07:39.011" v="39" actId="20577"/>
          <ac:spMkLst>
            <pc:docMk/>
            <pc:sldMk cId="2738132688" sldId="270"/>
            <ac:spMk id="27" creationId="{04835056-684F-ED7F-08C6-15FE63118F71}"/>
          </ac:spMkLst>
        </pc:spChg>
        <pc:spChg chg="mod">
          <ac:chgData name="Patricia LEBRUN" userId="0c97e8e9-663c-4e22-8e54-3d7500b17992" providerId="ADAL" clId="{BB526179-54C0-4183-B2EC-8B135B3C9FB8}" dt="2025-01-15T13:06:46.993" v="33" actId="20577"/>
          <ac:spMkLst>
            <pc:docMk/>
            <pc:sldMk cId="2738132688" sldId="270"/>
            <ac:spMk id="28" creationId="{5197AF73-AD9E-6A98-E216-4828D8D83309}"/>
          </ac:spMkLst>
        </pc:spChg>
        <pc:spChg chg="mod">
          <ac:chgData name="Patricia LEBRUN" userId="0c97e8e9-663c-4e22-8e54-3d7500b17992" providerId="ADAL" clId="{BB526179-54C0-4183-B2EC-8B135B3C9FB8}" dt="2025-01-16T08:19:33.552" v="599" actId="20577"/>
          <ac:spMkLst>
            <pc:docMk/>
            <pc:sldMk cId="2738132688" sldId="270"/>
            <ac:spMk id="34" creationId="{EAA4DCF8-F1B5-245E-DEE0-EAA5846337B2}"/>
          </ac:spMkLst>
        </pc:spChg>
      </pc:sldChg>
      <pc:sldChg chg="modSp mod">
        <pc:chgData name="Patricia LEBRUN" userId="0c97e8e9-663c-4e22-8e54-3d7500b17992" providerId="ADAL" clId="{BB526179-54C0-4183-B2EC-8B135B3C9FB8}" dt="2025-01-16T13:50:09.977" v="1799" actId="1076"/>
        <pc:sldMkLst>
          <pc:docMk/>
          <pc:sldMk cId="698764326" sldId="271"/>
        </pc:sldMkLst>
        <pc:spChg chg="mod">
          <ac:chgData name="Patricia LEBRUN" userId="0c97e8e9-663c-4e22-8e54-3d7500b17992" providerId="ADAL" clId="{BB526179-54C0-4183-B2EC-8B135B3C9FB8}" dt="2025-01-16T08:21:40.756" v="650" actId="6549"/>
          <ac:spMkLst>
            <pc:docMk/>
            <pc:sldMk cId="698764326" sldId="271"/>
            <ac:spMk id="4" creationId="{0279FC5D-F340-3FA6-7209-3EB4F9E22137}"/>
          </ac:spMkLst>
        </pc:spChg>
        <pc:picChg chg="mod">
          <ac:chgData name="Patricia LEBRUN" userId="0c97e8e9-663c-4e22-8e54-3d7500b17992" providerId="ADAL" clId="{BB526179-54C0-4183-B2EC-8B135B3C9FB8}" dt="2025-01-16T13:50:09.977" v="1799" actId="1076"/>
          <ac:picMkLst>
            <pc:docMk/>
            <pc:sldMk cId="698764326" sldId="271"/>
            <ac:picMk id="28" creationId="{664D99E4-0EAD-B5EB-0460-068A14EE2507}"/>
          </ac:picMkLst>
        </pc:picChg>
      </pc:sldChg>
      <pc:sldChg chg="modSp mod">
        <pc:chgData name="Patricia LEBRUN" userId="0c97e8e9-663c-4e22-8e54-3d7500b17992" providerId="ADAL" clId="{BB526179-54C0-4183-B2EC-8B135B3C9FB8}" dt="2025-01-16T08:38:04.996" v="743" actId="2711"/>
        <pc:sldMkLst>
          <pc:docMk/>
          <pc:sldMk cId="3932572944" sldId="272"/>
        </pc:sldMkLst>
        <pc:spChg chg="mod">
          <ac:chgData name="Patricia LEBRUN" userId="0c97e8e9-663c-4e22-8e54-3d7500b17992" providerId="ADAL" clId="{BB526179-54C0-4183-B2EC-8B135B3C9FB8}" dt="2025-01-15T16:58:42.420" v="340" actId="20577"/>
          <ac:spMkLst>
            <pc:docMk/>
            <pc:sldMk cId="3932572944" sldId="272"/>
            <ac:spMk id="4" creationId="{32AAAA45-FA4E-1B92-2CDB-C8E146E00ABA}"/>
          </ac:spMkLst>
        </pc:spChg>
        <pc:spChg chg="mod">
          <ac:chgData name="Patricia LEBRUN" userId="0c97e8e9-663c-4e22-8e54-3d7500b17992" providerId="ADAL" clId="{BB526179-54C0-4183-B2EC-8B135B3C9FB8}" dt="2025-01-16T08:38:04.996" v="743" actId="2711"/>
          <ac:spMkLst>
            <pc:docMk/>
            <pc:sldMk cId="3932572944" sldId="272"/>
            <ac:spMk id="11" creationId="{C611F9D2-84AA-3038-A92E-94D58DEB23D9}"/>
          </ac:spMkLst>
        </pc:spChg>
      </pc:sldChg>
      <pc:sldChg chg="modSp mod">
        <pc:chgData name="Patricia LEBRUN" userId="0c97e8e9-663c-4e22-8e54-3d7500b17992" providerId="ADAL" clId="{BB526179-54C0-4183-B2EC-8B135B3C9FB8}" dt="2025-01-16T08:38:40.282" v="767" actId="1037"/>
        <pc:sldMkLst>
          <pc:docMk/>
          <pc:sldMk cId="2817590265" sldId="273"/>
        </pc:sldMkLst>
        <pc:spChg chg="mod">
          <ac:chgData name="Patricia LEBRUN" userId="0c97e8e9-663c-4e22-8e54-3d7500b17992" providerId="ADAL" clId="{BB526179-54C0-4183-B2EC-8B135B3C9FB8}" dt="2025-01-16T08:22:00.367" v="652" actId="20577"/>
          <ac:spMkLst>
            <pc:docMk/>
            <pc:sldMk cId="2817590265" sldId="273"/>
            <ac:spMk id="4" creationId="{1822701F-2607-4375-5BB4-F1D341371A5D}"/>
          </ac:spMkLst>
        </pc:spChg>
        <pc:spChg chg="mod">
          <ac:chgData name="Patricia LEBRUN" userId="0c97e8e9-663c-4e22-8e54-3d7500b17992" providerId="ADAL" clId="{BB526179-54C0-4183-B2EC-8B135B3C9FB8}" dt="2025-01-16T08:23:38.660" v="684" actId="20577"/>
          <ac:spMkLst>
            <pc:docMk/>
            <pc:sldMk cId="2817590265" sldId="273"/>
            <ac:spMk id="18" creationId="{BCC5F1D2-0770-11BA-7162-2AC941E6F8F2}"/>
          </ac:spMkLst>
        </pc:spChg>
        <pc:picChg chg="mod">
          <ac:chgData name="Patricia LEBRUN" userId="0c97e8e9-663c-4e22-8e54-3d7500b17992" providerId="ADAL" clId="{BB526179-54C0-4183-B2EC-8B135B3C9FB8}" dt="2025-01-16T08:38:40.282" v="767" actId="1037"/>
          <ac:picMkLst>
            <pc:docMk/>
            <pc:sldMk cId="2817590265" sldId="273"/>
            <ac:picMk id="20" creationId="{7715DDA7-ED6E-AF2D-ED1B-131BB71F90DC}"/>
          </ac:picMkLst>
        </pc:picChg>
        <pc:picChg chg="mod">
          <ac:chgData name="Patricia LEBRUN" userId="0c97e8e9-663c-4e22-8e54-3d7500b17992" providerId="ADAL" clId="{BB526179-54C0-4183-B2EC-8B135B3C9FB8}" dt="2025-01-16T08:38:40.282" v="767" actId="1037"/>
          <ac:picMkLst>
            <pc:docMk/>
            <pc:sldMk cId="2817590265" sldId="273"/>
            <ac:picMk id="21" creationId="{635BD730-E217-5974-CA7D-2F483A1A2686}"/>
          </ac:picMkLst>
        </pc:picChg>
        <pc:picChg chg="mod">
          <ac:chgData name="Patricia LEBRUN" userId="0c97e8e9-663c-4e22-8e54-3d7500b17992" providerId="ADAL" clId="{BB526179-54C0-4183-B2EC-8B135B3C9FB8}" dt="2025-01-16T08:38:40.282" v="767" actId="1037"/>
          <ac:picMkLst>
            <pc:docMk/>
            <pc:sldMk cId="2817590265" sldId="273"/>
            <ac:picMk id="22" creationId="{5EE98CC9-B471-A3DE-8336-38B3D734FBF1}"/>
          </ac:picMkLst>
        </pc:picChg>
        <pc:picChg chg="mod">
          <ac:chgData name="Patricia LEBRUN" userId="0c97e8e9-663c-4e22-8e54-3d7500b17992" providerId="ADAL" clId="{BB526179-54C0-4183-B2EC-8B135B3C9FB8}" dt="2025-01-16T08:38:40.282" v="767" actId="1037"/>
          <ac:picMkLst>
            <pc:docMk/>
            <pc:sldMk cId="2817590265" sldId="273"/>
            <ac:picMk id="23" creationId="{4530D7F8-D969-3C3A-2E43-B1C160B8B488}"/>
          </ac:picMkLst>
        </pc:picChg>
      </pc:sldChg>
      <pc:sldChg chg="addSp delSp modSp mod">
        <pc:chgData name="Patricia LEBRUN" userId="0c97e8e9-663c-4e22-8e54-3d7500b17992" providerId="ADAL" clId="{BB526179-54C0-4183-B2EC-8B135B3C9FB8}" dt="2025-01-16T13:56:51.256" v="1863" actId="208"/>
        <pc:sldMkLst>
          <pc:docMk/>
          <pc:sldMk cId="2897768008" sldId="274"/>
        </pc:sldMkLst>
        <pc:spChg chg="mod">
          <ac:chgData name="Patricia LEBRUN" userId="0c97e8e9-663c-4e22-8e54-3d7500b17992" providerId="ADAL" clId="{BB526179-54C0-4183-B2EC-8B135B3C9FB8}" dt="2025-01-16T13:31:41.314" v="1311" actId="1076"/>
          <ac:spMkLst>
            <pc:docMk/>
            <pc:sldMk cId="2897768008" sldId="274"/>
            <ac:spMk id="3" creationId="{781F5B74-5FDF-C163-3FBC-58366878934C}"/>
          </ac:spMkLst>
        </pc:spChg>
        <pc:spChg chg="mod">
          <ac:chgData name="Patricia LEBRUN" userId="0c97e8e9-663c-4e22-8e54-3d7500b17992" providerId="ADAL" clId="{BB526179-54C0-4183-B2EC-8B135B3C9FB8}" dt="2025-01-15T17:01:28.198" v="535" actId="20577"/>
          <ac:spMkLst>
            <pc:docMk/>
            <pc:sldMk cId="2897768008" sldId="274"/>
            <ac:spMk id="4" creationId="{0F3B666F-FB68-4240-18B4-048D5789B581}"/>
          </ac:spMkLst>
        </pc:spChg>
        <pc:spChg chg="mod ord">
          <ac:chgData name="Patricia LEBRUN" userId="0c97e8e9-663c-4e22-8e54-3d7500b17992" providerId="ADAL" clId="{BB526179-54C0-4183-B2EC-8B135B3C9FB8}" dt="2025-01-16T13:35:57.374" v="1369" actId="1076"/>
          <ac:spMkLst>
            <pc:docMk/>
            <pc:sldMk cId="2897768008" sldId="274"/>
            <ac:spMk id="10" creationId="{20A3FD87-64D3-9BFD-2A74-5CD66DB046F6}"/>
          </ac:spMkLst>
        </pc:spChg>
        <pc:spChg chg="mod">
          <ac:chgData name="Patricia LEBRUN" userId="0c97e8e9-663c-4e22-8e54-3d7500b17992" providerId="ADAL" clId="{BB526179-54C0-4183-B2EC-8B135B3C9FB8}" dt="2025-01-16T13:32:49.291" v="1327" actId="1076"/>
          <ac:spMkLst>
            <pc:docMk/>
            <pc:sldMk cId="2897768008" sldId="274"/>
            <ac:spMk id="30" creationId="{F1851C7B-5DB6-1D58-CF61-F3CAB630E0CE}"/>
          </ac:spMkLst>
        </pc:spChg>
        <pc:spChg chg="mod">
          <ac:chgData name="Patricia LEBRUN" userId="0c97e8e9-663c-4e22-8e54-3d7500b17992" providerId="ADAL" clId="{BB526179-54C0-4183-B2EC-8B135B3C9FB8}" dt="2025-01-16T08:24:58.510" v="685"/>
          <ac:spMkLst>
            <pc:docMk/>
            <pc:sldMk cId="2897768008" sldId="274"/>
            <ac:spMk id="38" creationId="{A6F5C20E-DE1D-6243-FB52-4C9CAA0056E5}"/>
          </ac:spMkLst>
        </pc:spChg>
        <pc:spChg chg="mod">
          <ac:chgData name="Patricia LEBRUN" userId="0c97e8e9-663c-4e22-8e54-3d7500b17992" providerId="ADAL" clId="{BB526179-54C0-4183-B2EC-8B135B3C9FB8}" dt="2025-01-16T08:25:09.055" v="686"/>
          <ac:spMkLst>
            <pc:docMk/>
            <pc:sldMk cId="2897768008" sldId="274"/>
            <ac:spMk id="43" creationId="{E85F41F1-6DF1-8346-7718-4E1BF14EE034}"/>
          </ac:spMkLst>
        </pc:spChg>
        <pc:spChg chg="mod">
          <ac:chgData name="Patricia LEBRUN" userId="0c97e8e9-663c-4e22-8e54-3d7500b17992" providerId="ADAL" clId="{BB526179-54C0-4183-B2EC-8B135B3C9FB8}" dt="2025-01-16T08:26:08.749" v="689" actId="20577"/>
          <ac:spMkLst>
            <pc:docMk/>
            <pc:sldMk cId="2897768008" sldId="274"/>
            <ac:spMk id="44" creationId="{B0C2340D-FE62-4874-CC1D-6794734AC7BE}"/>
          </ac:spMkLst>
        </pc:spChg>
        <pc:spChg chg="add del mod">
          <ac:chgData name="Patricia LEBRUN" userId="0c97e8e9-663c-4e22-8e54-3d7500b17992" providerId="ADAL" clId="{BB526179-54C0-4183-B2EC-8B135B3C9FB8}" dt="2025-01-16T13:31:30.434" v="1309" actId="478"/>
          <ac:spMkLst>
            <pc:docMk/>
            <pc:sldMk cId="2897768008" sldId="274"/>
            <ac:spMk id="47" creationId="{1E1D1F65-6010-5B7D-61F7-198F0EF7C82D}"/>
          </ac:spMkLst>
        </pc:spChg>
        <pc:grpChg chg="add mod">
          <ac:chgData name="Patricia LEBRUN" userId="0c97e8e9-663c-4e22-8e54-3d7500b17992" providerId="ADAL" clId="{BB526179-54C0-4183-B2EC-8B135B3C9FB8}" dt="2025-01-16T13:32:41.462" v="1325" actId="1076"/>
          <ac:grpSpMkLst>
            <pc:docMk/>
            <pc:sldMk cId="2897768008" sldId="274"/>
            <ac:grpSpMk id="34" creationId="{01E18B72-214D-2D80-EAD4-92709165601A}"/>
          </ac:grpSpMkLst>
        </pc:grpChg>
        <pc:grpChg chg="add mod">
          <ac:chgData name="Patricia LEBRUN" userId="0c97e8e9-663c-4e22-8e54-3d7500b17992" providerId="ADAL" clId="{BB526179-54C0-4183-B2EC-8B135B3C9FB8}" dt="2025-01-16T08:25:09.055" v="686"/>
          <ac:grpSpMkLst>
            <pc:docMk/>
            <pc:sldMk cId="2897768008" sldId="274"/>
            <ac:grpSpMk id="41" creationId="{58A897D8-E244-E1C1-6F3A-DF402665D973}"/>
          </ac:grpSpMkLst>
        </pc:grpChg>
        <pc:grpChg chg="add mod ord">
          <ac:chgData name="Patricia LEBRUN" userId="0c97e8e9-663c-4e22-8e54-3d7500b17992" providerId="ADAL" clId="{BB526179-54C0-4183-B2EC-8B135B3C9FB8}" dt="2025-01-16T13:35:52.077" v="1368" actId="1076"/>
          <ac:grpSpMkLst>
            <pc:docMk/>
            <pc:sldMk cId="2897768008" sldId="274"/>
            <ac:grpSpMk id="51" creationId="{616C7DD0-1B1A-F271-EF2A-774ED013076D}"/>
          </ac:grpSpMkLst>
        </pc:grpChg>
        <pc:picChg chg="mod ord">
          <ac:chgData name="Patricia LEBRUN" userId="0c97e8e9-663c-4e22-8e54-3d7500b17992" providerId="ADAL" clId="{BB526179-54C0-4183-B2EC-8B135B3C9FB8}" dt="2025-01-16T13:35:42.781" v="1366" actId="164"/>
          <ac:picMkLst>
            <pc:docMk/>
            <pc:sldMk cId="2897768008" sldId="274"/>
            <ac:picMk id="7" creationId="{0980036D-CA6A-F819-7888-8E5EAB3B92EB}"/>
          </ac:picMkLst>
        </pc:picChg>
        <pc:picChg chg="mod">
          <ac:chgData name="Patricia LEBRUN" userId="0c97e8e9-663c-4e22-8e54-3d7500b17992" providerId="ADAL" clId="{BB526179-54C0-4183-B2EC-8B135B3C9FB8}" dt="2025-01-16T13:56:51.256" v="1863" actId="208"/>
          <ac:picMkLst>
            <pc:docMk/>
            <pc:sldMk cId="2897768008" sldId="274"/>
            <ac:picMk id="20" creationId="{B5FE1B70-20D1-3C0E-A617-B9A1B5F2CE47}"/>
          </ac:picMkLst>
        </pc:picChg>
        <pc:picChg chg="del">
          <ac:chgData name="Patricia LEBRUN" userId="0c97e8e9-663c-4e22-8e54-3d7500b17992" providerId="ADAL" clId="{BB526179-54C0-4183-B2EC-8B135B3C9FB8}" dt="2025-01-16T13:35:32.306" v="1365" actId="478"/>
          <ac:picMkLst>
            <pc:docMk/>
            <pc:sldMk cId="2897768008" sldId="274"/>
            <ac:picMk id="23" creationId="{29B3FB00-526A-C88B-E91A-BCE15036D394}"/>
          </ac:picMkLst>
        </pc:picChg>
        <pc:picChg chg="mod">
          <ac:chgData name="Patricia LEBRUN" userId="0c97e8e9-663c-4e22-8e54-3d7500b17992" providerId="ADAL" clId="{BB526179-54C0-4183-B2EC-8B135B3C9FB8}" dt="2025-01-16T13:32:44.609" v="1326" actId="1076"/>
          <ac:picMkLst>
            <pc:docMk/>
            <pc:sldMk cId="2897768008" sldId="274"/>
            <ac:picMk id="31" creationId="{59C6714A-73E0-2049-18D8-85C3402E8A81}"/>
          </ac:picMkLst>
        </pc:picChg>
        <pc:picChg chg="del mod">
          <ac:chgData name="Patricia LEBRUN" userId="0c97e8e9-663c-4e22-8e54-3d7500b17992" providerId="ADAL" clId="{BB526179-54C0-4183-B2EC-8B135B3C9FB8}" dt="2025-01-16T13:32:51.193" v="1328" actId="478"/>
          <ac:picMkLst>
            <pc:docMk/>
            <pc:sldMk cId="2897768008" sldId="274"/>
            <ac:picMk id="32" creationId="{AC083678-33B8-8751-457F-88521D5B7410}"/>
          </ac:picMkLst>
        </pc:picChg>
        <pc:picChg chg="mod">
          <ac:chgData name="Patricia LEBRUN" userId="0c97e8e9-663c-4e22-8e54-3d7500b17992" providerId="ADAL" clId="{BB526179-54C0-4183-B2EC-8B135B3C9FB8}" dt="2025-01-16T08:24:58.510" v="685"/>
          <ac:picMkLst>
            <pc:docMk/>
            <pc:sldMk cId="2897768008" sldId="274"/>
            <ac:picMk id="35" creationId="{0FCF94CB-40F3-2E50-9747-F33AEFCEEF4B}"/>
          </ac:picMkLst>
        </pc:picChg>
        <pc:picChg chg="mod">
          <ac:chgData name="Patricia LEBRUN" userId="0c97e8e9-663c-4e22-8e54-3d7500b17992" providerId="ADAL" clId="{BB526179-54C0-4183-B2EC-8B135B3C9FB8}" dt="2025-01-16T08:24:58.510" v="685"/>
          <ac:picMkLst>
            <pc:docMk/>
            <pc:sldMk cId="2897768008" sldId="274"/>
            <ac:picMk id="36" creationId="{5802DB4D-11F4-290A-7EC1-AF9DF69E1C8B}"/>
          </ac:picMkLst>
        </pc:picChg>
        <pc:picChg chg="mod">
          <ac:chgData name="Patricia LEBRUN" userId="0c97e8e9-663c-4e22-8e54-3d7500b17992" providerId="ADAL" clId="{BB526179-54C0-4183-B2EC-8B135B3C9FB8}" dt="2025-01-16T08:24:58.510" v="685"/>
          <ac:picMkLst>
            <pc:docMk/>
            <pc:sldMk cId="2897768008" sldId="274"/>
            <ac:picMk id="37" creationId="{3F383CC9-D376-D9A7-A4F2-199B8926454D}"/>
          </ac:picMkLst>
        </pc:picChg>
        <pc:picChg chg="mod">
          <ac:chgData name="Patricia LEBRUN" userId="0c97e8e9-663c-4e22-8e54-3d7500b17992" providerId="ADAL" clId="{BB526179-54C0-4183-B2EC-8B135B3C9FB8}" dt="2025-01-16T08:24:58.510" v="685"/>
          <ac:picMkLst>
            <pc:docMk/>
            <pc:sldMk cId="2897768008" sldId="274"/>
            <ac:picMk id="39" creationId="{49956B9F-3BD2-440A-3F98-38C308C73E50}"/>
          </ac:picMkLst>
        </pc:picChg>
        <pc:picChg chg="mod">
          <ac:chgData name="Patricia LEBRUN" userId="0c97e8e9-663c-4e22-8e54-3d7500b17992" providerId="ADAL" clId="{BB526179-54C0-4183-B2EC-8B135B3C9FB8}" dt="2025-01-16T08:24:58.510" v="685"/>
          <ac:picMkLst>
            <pc:docMk/>
            <pc:sldMk cId="2897768008" sldId="274"/>
            <ac:picMk id="40" creationId="{3A001FB1-44ED-9A63-93E5-B3041EB92E7D}"/>
          </ac:picMkLst>
        </pc:picChg>
        <pc:picChg chg="mod">
          <ac:chgData name="Patricia LEBRUN" userId="0c97e8e9-663c-4e22-8e54-3d7500b17992" providerId="ADAL" clId="{BB526179-54C0-4183-B2EC-8B135B3C9FB8}" dt="2025-01-16T08:25:09.055" v="686"/>
          <ac:picMkLst>
            <pc:docMk/>
            <pc:sldMk cId="2897768008" sldId="274"/>
            <ac:picMk id="42" creationId="{7F8691E7-4372-F25C-26AE-8CD518612913}"/>
          </ac:picMkLst>
        </pc:picChg>
        <pc:picChg chg="mod">
          <ac:chgData name="Patricia LEBRUN" userId="0c97e8e9-663c-4e22-8e54-3d7500b17992" providerId="ADAL" clId="{BB526179-54C0-4183-B2EC-8B135B3C9FB8}" dt="2025-01-16T08:25:09.055" v="686"/>
          <ac:picMkLst>
            <pc:docMk/>
            <pc:sldMk cId="2897768008" sldId="274"/>
            <ac:picMk id="45" creationId="{079C4426-EF9E-95BF-B9C3-10F11073E997}"/>
          </ac:picMkLst>
        </pc:picChg>
        <pc:picChg chg="mod">
          <ac:chgData name="Patricia LEBRUN" userId="0c97e8e9-663c-4e22-8e54-3d7500b17992" providerId="ADAL" clId="{BB526179-54C0-4183-B2EC-8B135B3C9FB8}" dt="2025-01-16T08:25:09.055" v="686"/>
          <ac:picMkLst>
            <pc:docMk/>
            <pc:sldMk cId="2897768008" sldId="274"/>
            <ac:picMk id="46" creationId="{9BA86A22-96D6-7B53-E03B-EE334D76E68B}"/>
          </ac:picMkLst>
        </pc:picChg>
        <pc:picChg chg="add mod">
          <ac:chgData name="Patricia LEBRUN" userId="0c97e8e9-663c-4e22-8e54-3d7500b17992" providerId="ADAL" clId="{BB526179-54C0-4183-B2EC-8B135B3C9FB8}" dt="2025-01-16T13:32:01.098" v="1315" actId="1076"/>
          <ac:picMkLst>
            <pc:docMk/>
            <pc:sldMk cId="2897768008" sldId="274"/>
            <ac:picMk id="48" creationId="{D7DA350C-7772-8534-D417-1EFE8B3001E5}"/>
          </ac:picMkLst>
        </pc:picChg>
        <pc:picChg chg="add del mod ord">
          <ac:chgData name="Patricia LEBRUN" userId="0c97e8e9-663c-4e22-8e54-3d7500b17992" providerId="ADAL" clId="{BB526179-54C0-4183-B2EC-8B135B3C9FB8}" dt="2025-01-16T13:32:36.344" v="1324" actId="478"/>
          <ac:picMkLst>
            <pc:docMk/>
            <pc:sldMk cId="2897768008" sldId="274"/>
            <ac:picMk id="49" creationId="{BCF75A3E-1820-4DAC-CE63-2F7FD363D80F}"/>
          </ac:picMkLst>
        </pc:picChg>
        <pc:picChg chg="add mod ord">
          <ac:chgData name="Patricia LEBRUN" userId="0c97e8e9-663c-4e22-8e54-3d7500b17992" providerId="ADAL" clId="{BB526179-54C0-4183-B2EC-8B135B3C9FB8}" dt="2025-01-16T13:35:42.781" v="1366" actId="164"/>
          <ac:picMkLst>
            <pc:docMk/>
            <pc:sldMk cId="2897768008" sldId="274"/>
            <ac:picMk id="50" creationId="{12A15824-BA08-C6F6-5F8E-AAD35E50D1E2}"/>
          </ac:picMkLst>
        </pc:picChg>
      </pc:sldChg>
      <pc:sldChg chg="modSp mod">
        <pc:chgData name="Patricia LEBRUN" userId="0c97e8e9-663c-4e22-8e54-3d7500b17992" providerId="ADAL" clId="{BB526179-54C0-4183-B2EC-8B135B3C9FB8}" dt="2025-01-16T13:57:14.621" v="1865" actId="1076"/>
        <pc:sldMkLst>
          <pc:docMk/>
          <pc:sldMk cId="918702534" sldId="275"/>
        </pc:sldMkLst>
        <pc:spChg chg="mod">
          <ac:chgData name="Patricia LEBRUN" userId="0c97e8e9-663c-4e22-8e54-3d7500b17992" providerId="ADAL" clId="{BB526179-54C0-4183-B2EC-8B135B3C9FB8}" dt="2025-01-16T08:22:12.231" v="653" actId="6549"/>
          <ac:spMkLst>
            <pc:docMk/>
            <pc:sldMk cId="918702534" sldId="275"/>
            <ac:spMk id="4" creationId="{CC3E37C1-0AFF-BD10-7348-D7DDBAA0C335}"/>
          </ac:spMkLst>
        </pc:spChg>
        <pc:spChg chg="mod">
          <ac:chgData name="Patricia LEBRUN" userId="0c97e8e9-663c-4e22-8e54-3d7500b17992" providerId="ADAL" clId="{BB526179-54C0-4183-B2EC-8B135B3C9FB8}" dt="2025-01-16T13:13:59.667" v="1278" actId="20577"/>
          <ac:spMkLst>
            <pc:docMk/>
            <pc:sldMk cId="918702534" sldId="275"/>
            <ac:spMk id="89" creationId="{335854FF-7DA2-3609-444F-16390C10FB82}"/>
          </ac:spMkLst>
        </pc:spChg>
        <pc:spChg chg="mod">
          <ac:chgData name="Patricia LEBRUN" userId="0c97e8e9-663c-4e22-8e54-3d7500b17992" providerId="ADAL" clId="{BB526179-54C0-4183-B2EC-8B135B3C9FB8}" dt="2025-01-16T08:26:52.569" v="696" actId="20577"/>
          <ac:spMkLst>
            <pc:docMk/>
            <pc:sldMk cId="918702534" sldId="275"/>
            <ac:spMk id="90" creationId="{43DAC4C0-0E96-6133-B574-ADC65293039F}"/>
          </ac:spMkLst>
        </pc:spChg>
        <pc:spChg chg="mod">
          <ac:chgData name="Patricia LEBRUN" userId="0c97e8e9-663c-4e22-8e54-3d7500b17992" providerId="ADAL" clId="{BB526179-54C0-4183-B2EC-8B135B3C9FB8}" dt="2025-01-16T08:26:45.313" v="691" actId="20577"/>
          <ac:spMkLst>
            <pc:docMk/>
            <pc:sldMk cId="918702534" sldId="275"/>
            <ac:spMk id="99" creationId="{B5171E73-0DDD-7B8C-0D17-4B18EAA4E73A}"/>
          </ac:spMkLst>
        </pc:spChg>
        <pc:spChg chg="mod">
          <ac:chgData name="Patricia LEBRUN" userId="0c97e8e9-663c-4e22-8e54-3d7500b17992" providerId="ADAL" clId="{BB526179-54C0-4183-B2EC-8B135B3C9FB8}" dt="2025-01-16T13:57:11.667" v="1864" actId="1076"/>
          <ac:spMkLst>
            <pc:docMk/>
            <pc:sldMk cId="918702534" sldId="275"/>
            <ac:spMk id="105" creationId="{7CE03474-1CBC-AB15-B0B3-1D0E11792794}"/>
          </ac:spMkLst>
        </pc:spChg>
        <pc:spChg chg="mod">
          <ac:chgData name="Patricia LEBRUN" userId="0c97e8e9-663c-4e22-8e54-3d7500b17992" providerId="ADAL" clId="{BB526179-54C0-4183-B2EC-8B135B3C9FB8}" dt="2025-01-16T13:57:14.621" v="1865" actId="1076"/>
          <ac:spMkLst>
            <pc:docMk/>
            <pc:sldMk cId="918702534" sldId="275"/>
            <ac:spMk id="106" creationId="{0F1EADFF-BABF-7028-5AC4-BA6A8CC191A7}"/>
          </ac:spMkLst>
        </pc:spChg>
        <pc:picChg chg="mod">
          <ac:chgData name="Patricia LEBRUN" userId="0c97e8e9-663c-4e22-8e54-3d7500b17992" providerId="ADAL" clId="{BB526179-54C0-4183-B2EC-8B135B3C9FB8}" dt="2025-01-16T08:40:12.125" v="805" actId="1036"/>
          <ac:picMkLst>
            <pc:docMk/>
            <pc:sldMk cId="918702534" sldId="275"/>
            <ac:picMk id="100" creationId="{049C9DF6-9D1F-27EE-6F93-82EEF0F93D01}"/>
          </ac:picMkLst>
        </pc:picChg>
        <pc:picChg chg="mod">
          <ac:chgData name="Patricia LEBRUN" userId="0c97e8e9-663c-4e22-8e54-3d7500b17992" providerId="ADAL" clId="{BB526179-54C0-4183-B2EC-8B135B3C9FB8}" dt="2025-01-16T08:40:12.125" v="805" actId="1036"/>
          <ac:picMkLst>
            <pc:docMk/>
            <pc:sldMk cId="918702534" sldId="275"/>
            <ac:picMk id="101" creationId="{DC9E2F7D-92CA-A906-27DA-04D5D418867C}"/>
          </ac:picMkLst>
        </pc:picChg>
      </pc:sldChg>
      <pc:sldChg chg="modSp mod">
        <pc:chgData name="Patricia LEBRUN" userId="0c97e8e9-663c-4e22-8e54-3d7500b17992" providerId="ADAL" clId="{BB526179-54C0-4183-B2EC-8B135B3C9FB8}" dt="2025-01-16T13:51:08.348" v="1809" actId="1035"/>
        <pc:sldMkLst>
          <pc:docMk/>
          <pc:sldMk cId="1250762819" sldId="276"/>
        </pc:sldMkLst>
        <pc:spChg chg="mod">
          <ac:chgData name="Patricia LEBRUN" userId="0c97e8e9-663c-4e22-8e54-3d7500b17992" providerId="ADAL" clId="{BB526179-54C0-4183-B2EC-8B135B3C9FB8}" dt="2025-01-15T17:01:38.746" v="537" actId="20577"/>
          <ac:spMkLst>
            <pc:docMk/>
            <pc:sldMk cId="1250762819" sldId="276"/>
            <ac:spMk id="4" creationId="{85DF3B09-6B6B-8BF4-DB5C-5D6D5860AFC2}"/>
          </ac:spMkLst>
        </pc:spChg>
        <pc:spChg chg="mod">
          <ac:chgData name="Patricia LEBRUN" userId="0c97e8e9-663c-4e22-8e54-3d7500b17992" providerId="ADAL" clId="{BB526179-54C0-4183-B2EC-8B135B3C9FB8}" dt="2025-01-16T13:51:08.348" v="1809" actId="1035"/>
          <ac:spMkLst>
            <pc:docMk/>
            <pc:sldMk cId="1250762819" sldId="276"/>
            <ac:spMk id="7" creationId="{590D0B08-A9BA-521D-3CB4-1642C88C7C40}"/>
          </ac:spMkLst>
        </pc:spChg>
        <pc:spChg chg="mod">
          <ac:chgData name="Patricia LEBRUN" userId="0c97e8e9-663c-4e22-8e54-3d7500b17992" providerId="ADAL" clId="{BB526179-54C0-4183-B2EC-8B135B3C9FB8}" dt="2025-01-16T13:51:01.120" v="1801" actId="1076"/>
          <ac:spMkLst>
            <pc:docMk/>
            <pc:sldMk cId="1250762819" sldId="276"/>
            <ac:spMk id="8" creationId="{8B7179C6-E6C1-779E-354D-DE5BE1E1357D}"/>
          </ac:spMkLst>
        </pc:spChg>
        <pc:spChg chg="mod">
          <ac:chgData name="Patricia LEBRUN" userId="0c97e8e9-663c-4e22-8e54-3d7500b17992" providerId="ADAL" clId="{BB526179-54C0-4183-B2EC-8B135B3C9FB8}" dt="2025-01-16T13:51:08.348" v="1809" actId="1035"/>
          <ac:spMkLst>
            <pc:docMk/>
            <pc:sldMk cId="1250762819" sldId="276"/>
            <ac:spMk id="18" creationId="{F486FA36-AE99-033C-6194-48A4ED066C4A}"/>
          </ac:spMkLst>
        </pc:spChg>
        <pc:spChg chg="mod">
          <ac:chgData name="Patricia LEBRUN" userId="0c97e8e9-663c-4e22-8e54-3d7500b17992" providerId="ADAL" clId="{BB526179-54C0-4183-B2EC-8B135B3C9FB8}" dt="2025-01-16T13:51:08.348" v="1809" actId="1035"/>
          <ac:spMkLst>
            <pc:docMk/>
            <pc:sldMk cId="1250762819" sldId="276"/>
            <ac:spMk id="20" creationId="{17595ED5-C653-424A-0EDF-3262E42AD4AC}"/>
          </ac:spMkLst>
        </pc:spChg>
        <pc:spChg chg="mod">
          <ac:chgData name="Patricia LEBRUN" userId="0c97e8e9-663c-4e22-8e54-3d7500b17992" providerId="ADAL" clId="{BB526179-54C0-4183-B2EC-8B135B3C9FB8}" dt="2025-01-16T13:51:08.348" v="1809" actId="1035"/>
          <ac:spMkLst>
            <pc:docMk/>
            <pc:sldMk cId="1250762819" sldId="276"/>
            <ac:spMk id="22" creationId="{E8ABC44D-D5F1-C186-63D4-CE3F3B59F4C9}"/>
          </ac:spMkLst>
        </pc:spChg>
        <pc:picChg chg="mod">
          <ac:chgData name="Patricia LEBRUN" userId="0c97e8e9-663c-4e22-8e54-3d7500b17992" providerId="ADAL" clId="{BB526179-54C0-4183-B2EC-8B135B3C9FB8}" dt="2025-01-16T13:51:08.348" v="1809" actId="1035"/>
          <ac:picMkLst>
            <pc:docMk/>
            <pc:sldMk cId="1250762819" sldId="276"/>
            <ac:picMk id="2" creationId="{E3BB45AF-2365-82AA-B3F9-8DAA336987CA}"/>
          </ac:picMkLst>
        </pc:picChg>
        <pc:picChg chg="mod">
          <ac:chgData name="Patricia LEBRUN" userId="0c97e8e9-663c-4e22-8e54-3d7500b17992" providerId="ADAL" clId="{BB526179-54C0-4183-B2EC-8B135B3C9FB8}" dt="2025-01-16T13:51:08.348" v="1809" actId="1035"/>
          <ac:picMkLst>
            <pc:docMk/>
            <pc:sldMk cId="1250762819" sldId="276"/>
            <ac:picMk id="3" creationId="{290CC59A-3468-099E-9E6C-FF3B7FE64E68}"/>
          </ac:picMkLst>
        </pc:picChg>
        <pc:picChg chg="mod">
          <ac:chgData name="Patricia LEBRUN" userId="0c97e8e9-663c-4e22-8e54-3d7500b17992" providerId="ADAL" clId="{BB526179-54C0-4183-B2EC-8B135B3C9FB8}" dt="2025-01-16T13:51:08.348" v="1809" actId="1035"/>
          <ac:picMkLst>
            <pc:docMk/>
            <pc:sldMk cId="1250762819" sldId="276"/>
            <ac:picMk id="5" creationId="{D2B51664-7687-CE86-4775-CC103C9A4EEC}"/>
          </ac:picMkLst>
        </pc:picChg>
        <pc:picChg chg="mod">
          <ac:chgData name="Patricia LEBRUN" userId="0c97e8e9-663c-4e22-8e54-3d7500b17992" providerId="ADAL" clId="{BB526179-54C0-4183-B2EC-8B135B3C9FB8}" dt="2025-01-16T13:51:08.348" v="1809" actId="1035"/>
          <ac:picMkLst>
            <pc:docMk/>
            <pc:sldMk cId="1250762819" sldId="276"/>
            <ac:picMk id="17" creationId="{D765F264-3B4A-4074-B8E9-6905501692C3}"/>
          </ac:picMkLst>
        </pc:picChg>
        <pc:picChg chg="mod">
          <ac:chgData name="Patricia LEBRUN" userId="0c97e8e9-663c-4e22-8e54-3d7500b17992" providerId="ADAL" clId="{BB526179-54C0-4183-B2EC-8B135B3C9FB8}" dt="2025-01-16T13:51:08.348" v="1809" actId="1035"/>
          <ac:picMkLst>
            <pc:docMk/>
            <pc:sldMk cId="1250762819" sldId="276"/>
            <ac:picMk id="19" creationId="{E9F0D395-D2BF-DE08-A450-52D67B85CFAA}"/>
          </ac:picMkLst>
        </pc:picChg>
        <pc:picChg chg="mod">
          <ac:chgData name="Patricia LEBRUN" userId="0c97e8e9-663c-4e22-8e54-3d7500b17992" providerId="ADAL" clId="{BB526179-54C0-4183-B2EC-8B135B3C9FB8}" dt="2025-01-16T13:51:08.348" v="1809" actId="1035"/>
          <ac:picMkLst>
            <pc:docMk/>
            <pc:sldMk cId="1250762819" sldId="276"/>
            <ac:picMk id="21" creationId="{348789F5-798E-2444-44D9-AB91B20A7175}"/>
          </ac:picMkLst>
        </pc:picChg>
      </pc:sldChg>
      <pc:sldChg chg="modSp mod">
        <pc:chgData name="Patricia LEBRUN" userId="0c97e8e9-663c-4e22-8e54-3d7500b17992" providerId="ADAL" clId="{BB526179-54C0-4183-B2EC-8B135B3C9FB8}" dt="2025-01-16T13:52:14.697" v="1810" actId="255"/>
        <pc:sldMkLst>
          <pc:docMk/>
          <pc:sldMk cId="304425421" sldId="277"/>
        </pc:sldMkLst>
        <pc:spChg chg="mod">
          <ac:chgData name="Patricia LEBRUN" userId="0c97e8e9-663c-4e22-8e54-3d7500b17992" providerId="ADAL" clId="{BB526179-54C0-4183-B2EC-8B135B3C9FB8}" dt="2025-01-16T13:20:20.355" v="1287" actId="20577"/>
          <ac:spMkLst>
            <pc:docMk/>
            <pc:sldMk cId="304425421" sldId="277"/>
            <ac:spMk id="12" creationId="{C2B47261-D522-6298-E39B-DF5762776A36}"/>
          </ac:spMkLst>
        </pc:spChg>
        <pc:spChg chg="mod">
          <ac:chgData name="Patricia LEBRUN" userId="0c97e8e9-663c-4e22-8e54-3d7500b17992" providerId="ADAL" clId="{BB526179-54C0-4183-B2EC-8B135B3C9FB8}" dt="2025-01-16T09:09:40.833" v="930" actId="20577"/>
          <ac:spMkLst>
            <pc:docMk/>
            <pc:sldMk cId="304425421" sldId="277"/>
            <ac:spMk id="13" creationId="{3DF7B582-195E-1332-8A17-10272401CFFA}"/>
          </ac:spMkLst>
        </pc:spChg>
        <pc:spChg chg="mod">
          <ac:chgData name="Patricia LEBRUN" userId="0c97e8e9-663c-4e22-8e54-3d7500b17992" providerId="ADAL" clId="{BB526179-54C0-4183-B2EC-8B135B3C9FB8}" dt="2025-01-16T13:52:14.697" v="1810" actId="255"/>
          <ac:spMkLst>
            <pc:docMk/>
            <pc:sldMk cId="304425421" sldId="277"/>
            <ac:spMk id="19" creationId="{2FBE676B-66E6-899D-150B-0609615012E7}"/>
          </ac:spMkLst>
        </pc:spChg>
        <pc:picChg chg="mod">
          <ac:chgData name="Patricia LEBRUN" userId="0c97e8e9-663c-4e22-8e54-3d7500b17992" providerId="ADAL" clId="{BB526179-54C0-4183-B2EC-8B135B3C9FB8}" dt="2025-01-16T13:40:52.223" v="1382" actId="1076"/>
          <ac:picMkLst>
            <pc:docMk/>
            <pc:sldMk cId="304425421" sldId="277"/>
            <ac:picMk id="18" creationId="{37E585AD-48F1-BCFB-4D8E-51F68D9FDA43}"/>
          </ac:picMkLst>
        </pc:picChg>
      </pc:sldChg>
      <pc:sldChg chg="modSp mod">
        <pc:chgData name="Patricia LEBRUN" userId="0c97e8e9-663c-4e22-8e54-3d7500b17992" providerId="ADAL" clId="{BB526179-54C0-4183-B2EC-8B135B3C9FB8}" dt="2025-01-16T13:54:56.362" v="1843" actId="113"/>
        <pc:sldMkLst>
          <pc:docMk/>
          <pc:sldMk cId="2141214548" sldId="278"/>
        </pc:sldMkLst>
        <pc:spChg chg="mod">
          <ac:chgData name="Patricia LEBRUN" userId="0c97e8e9-663c-4e22-8e54-3d7500b17992" providerId="ADAL" clId="{BB526179-54C0-4183-B2EC-8B135B3C9FB8}" dt="2025-01-16T13:54:56.362" v="1843" actId="113"/>
          <ac:spMkLst>
            <pc:docMk/>
            <pc:sldMk cId="2141214548" sldId="278"/>
            <ac:spMk id="12" creationId="{48673561-F13E-F393-CA50-84F516B05A79}"/>
          </ac:spMkLst>
        </pc:spChg>
        <pc:spChg chg="mod">
          <ac:chgData name="Patricia LEBRUN" userId="0c97e8e9-663c-4e22-8e54-3d7500b17992" providerId="ADAL" clId="{BB526179-54C0-4183-B2EC-8B135B3C9FB8}" dt="2025-01-16T13:54:53.149" v="1842" actId="113"/>
          <ac:spMkLst>
            <pc:docMk/>
            <pc:sldMk cId="2141214548" sldId="278"/>
            <ac:spMk id="13" creationId="{410C9A98-70C4-B8A2-3043-FC8CD976BDDF}"/>
          </ac:spMkLst>
        </pc:spChg>
        <pc:spChg chg="mod">
          <ac:chgData name="Patricia LEBRUN" userId="0c97e8e9-663c-4e22-8e54-3d7500b17992" providerId="ADAL" clId="{BB526179-54C0-4183-B2EC-8B135B3C9FB8}" dt="2025-01-16T13:54:49.937" v="1841" actId="113"/>
          <ac:spMkLst>
            <pc:docMk/>
            <pc:sldMk cId="2141214548" sldId="278"/>
            <ac:spMk id="16" creationId="{4E2827C4-20C9-9D8C-64C9-06780BDA89E8}"/>
          </ac:spMkLst>
        </pc:spChg>
        <pc:spChg chg="mod">
          <ac:chgData name="Patricia LEBRUN" userId="0c97e8e9-663c-4e22-8e54-3d7500b17992" providerId="ADAL" clId="{BB526179-54C0-4183-B2EC-8B135B3C9FB8}" dt="2025-01-16T13:48:26.260" v="1792" actId="255"/>
          <ac:spMkLst>
            <pc:docMk/>
            <pc:sldMk cId="2141214548" sldId="278"/>
            <ac:spMk id="22" creationId="{CD69B510-E78C-7B35-A41C-2AD689617396}"/>
          </ac:spMkLst>
        </pc:spChg>
      </pc:sldChg>
      <pc:sldChg chg="addSp modSp mod ord">
        <pc:chgData name="Patricia LEBRUN" userId="0c97e8e9-663c-4e22-8e54-3d7500b17992" providerId="ADAL" clId="{BB526179-54C0-4183-B2EC-8B135B3C9FB8}" dt="2025-01-16T13:42:46.942" v="1438" actId="1036"/>
        <pc:sldMkLst>
          <pc:docMk/>
          <pc:sldMk cId="920438137" sldId="279"/>
        </pc:sldMkLst>
        <pc:spChg chg="mod">
          <ac:chgData name="Patricia LEBRUN" userId="0c97e8e9-663c-4e22-8e54-3d7500b17992" providerId="ADAL" clId="{BB526179-54C0-4183-B2EC-8B135B3C9FB8}" dt="2025-01-16T13:05:57.945" v="1276" actId="20577"/>
          <ac:spMkLst>
            <pc:docMk/>
            <pc:sldMk cId="920438137" sldId="279"/>
            <ac:spMk id="12" creationId="{0E58DE2C-E696-9F1A-BCA9-05F09D0C5283}"/>
          </ac:spMkLst>
        </pc:spChg>
        <pc:spChg chg="mod">
          <ac:chgData name="Patricia LEBRUN" userId="0c97e8e9-663c-4e22-8e54-3d7500b17992" providerId="ADAL" clId="{BB526179-54C0-4183-B2EC-8B135B3C9FB8}" dt="2025-01-16T09:00:12.022" v="829" actId="20577"/>
          <ac:spMkLst>
            <pc:docMk/>
            <pc:sldMk cId="920438137" sldId="279"/>
            <ac:spMk id="13" creationId="{EBDF920C-0DAC-C312-865B-B15CA1360C86}"/>
          </ac:spMkLst>
        </pc:spChg>
        <pc:spChg chg="mod">
          <ac:chgData name="Patricia LEBRUN" userId="0c97e8e9-663c-4e22-8e54-3d7500b17992" providerId="ADAL" clId="{BB526179-54C0-4183-B2EC-8B135B3C9FB8}" dt="2025-01-16T13:42:46.942" v="1438" actId="1036"/>
          <ac:spMkLst>
            <pc:docMk/>
            <pc:sldMk cId="920438137" sldId="279"/>
            <ac:spMk id="19" creationId="{884380AB-F629-10ED-F64A-AC8ECA30F70F}"/>
          </ac:spMkLst>
        </pc:spChg>
        <pc:grpChg chg="mod">
          <ac:chgData name="Patricia LEBRUN" userId="0c97e8e9-663c-4e22-8e54-3d7500b17992" providerId="ADAL" clId="{BB526179-54C0-4183-B2EC-8B135B3C9FB8}" dt="2025-01-16T13:40:27.185" v="1377" actId="1076"/>
          <ac:grpSpMkLst>
            <pc:docMk/>
            <pc:sldMk cId="920438137" sldId="279"/>
            <ac:grpSpMk id="2" creationId="{67C7F454-48D3-671A-CEE1-83DE40965BAB}"/>
          </ac:grpSpMkLst>
        </pc:grpChg>
        <pc:picChg chg="mod">
          <ac:chgData name="Patricia LEBRUN" userId="0c97e8e9-663c-4e22-8e54-3d7500b17992" providerId="ADAL" clId="{BB526179-54C0-4183-B2EC-8B135B3C9FB8}" dt="2025-01-16T13:40:29.494" v="1378" actId="1076"/>
          <ac:picMkLst>
            <pc:docMk/>
            <pc:sldMk cId="920438137" sldId="279"/>
            <ac:picMk id="18" creationId="{F564E26D-521A-9E53-1523-CBB57FA6C85D}"/>
          </ac:picMkLst>
        </pc:picChg>
        <pc:picChg chg="add mod">
          <ac:chgData name="Patricia LEBRUN" userId="0c97e8e9-663c-4e22-8e54-3d7500b17992" providerId="ADAL" clId="{BB526179-54C0-4183-B2EC-8B135B3C9FB8}" dt="2025-01-16T09:02:08.663" v="847" actId="1076"/>
          <ac:picMkLst>
            <pc:docMk/>
            <pc:sldMk cId="920438137" sldId="279"/>
            <ac:picMk id="1026" creationId="{822CA868-AEFF-59D9-1D9E-3E6011B92D00}"/>
          </ac:picMkLst>
        </pc:picChg>
        <pc:picChg chg="add mod">
          <ac:chgData name="Patricia LEBRUN" userId="0c97e8e9-663c-4e22-8e54-3d7500b17992" providerId="ADAL" clId="{BB526179-54C0-4183-B2EC-8B135B3C9FB8}" dt="2025-01-16T09:02:42.551" v="850" actId="1076"/>
          <ac:picMkLst>
            <pc:docMk/>
            <pc:sldMk cId="920438137" sldId="279"/>
            <ac:picMk id="1028" creationId="{F5F41399-6991-0614-1A4A-5E7DA185967D}"/>
          </ac:picMkLst>
        </pc:picChg>
        <pc:picChg chg="add mod">
          <ac:chgData name="Patricia LEBRUN" userId="0c97e8e9-663c-4e22-8e54-3d7500b17992" providerId="ADAL" clId="{BB526179-54C0-4183-B2EC-8B135B3C9FB8}" dt="2025-01-16T09:03:36.357" v="857" actId="1037"/>
          <ac:picMkLst>
            <pc:docMk/>
            <pc:sldMk cId="920438137" sldId="279"/>
            <ac:picMk id="1030" creationId="{F7A7BA58-A2B0-6E44-35E6-5130421FE616}"/>
          </ac:picMkLst>
        </pc:picChg>
      </pc:sldChg>
      <pc:sldChg chg="modSp mod ord">
        <pc:chgData name="Patricia LEBRUN" userId="0c97e8e9-663c-4e22-8e54-3d7500b17992" providerId="ADAL" clId="{BB526179-54C0-4183-B2EC-8B135B3C9FB8}" dt="2025-01-16T13:54:33.557" v="1837" actId="113"/>
        <pc:sldMkLst>
          <pc:docMk/>
          <pc:sldMk cId="1148887103" sldId="280"/>
        </pc:sldMkLst>
        <pc:spChg chg="mod">
          <ac:chgData name="Patricia LEBRUN" userId="0c97e8e9-663c-4e22-8e54-3d7500b17992" providerId="ADAL" clId="{BB526179-54C0-4183-B2EC-8B135B3C9FB8}" dt="2025-01-16T12:51:03.814" v="1160" actId="1036"/>
          <ac:spMkLst>
            <pc:docMk/>
            <pc:sldMk cId="1148887103" sldId="280"/>
            <ac:spMk id="8" creationId="{365511DA-E183-387B-586A-83577225F8E0}"/>
          </ac:spMkLst>
        </pc:spChg>
        <pc:spChg chg="mod">
          <ac:chgData name="Patricia LEBRUN" userId="0c97e8e9-663c-4e22-8e54-3d7500b17992" providerId="ADAL" clId="{BB526179-54C0-4183-B2EC-8B135B3C9FB8}" dt="2025-01-16T13:24:23.469" v="1298" actId="20577"/>
          <ac:spMkLst>
            <pc:docMk/>
            <pc:sldMk cId="1148887103" sldId="280"/>
            <ac:spMk id="12" creationId="{C52F03DE-4520-C167-18B6-9748C0426E4D}"/>
          </ac:spMkLst>
        </pc:spChg>
        <pc:spChg chg="mod">
          <ac:chgData name="Patricia LEBRUN" userId="0c97e8e9-663c-4e22-8e54-3d7500b17992" providerId="ADAL" clId="{BB526179-54C0-4183-B2EC-8B135B3C9FB8}" dt="2025-01-16T09:16:35.555" v="975" actId="20577"/>
          <ac:spMkLst>
            <pc:docMk/>
            <pc:sldMk cId="1148887103" sldId="280"/>
            <ac:spMk id="13" creationId="{B8A23722-06CF-F549-5620-183041D41FCC}"/>
          </ac:spMkLst>
        </pc:spChg>
        <pc:spChg chg="mod">
          <ac:chgData name="Patricia LEBRUN" userId="0c97e8e9-663c-4e22-8e54-3d7500b17992" providerId="ADAL" clId="{BB526179-54C0-4183-B2EC-8B135B3C9FB8}" dt="2025-01-16T13:54:33.557" v="1837" actId="113"/>
          <ac:spMkLst>
            <pc:docMk/>
            <pc:sldMk cId="1148887103" sldId="280"/>
            <ac:spMk id="16" creationId="{FBA386A6-9AAC-8502-FA11-C6C4F281A1FB}"/>
          </ac:spMkLst>
        </pc:spChg>
        <pc:spChg chg="mod">
          <ac:chgData name="Patricia LEBRUN" userId="0c97e8e9-663c-4e22-8e54-3d7500b17992" providerId="ADAL" clId="{BB526179-54C0-4183-B2EC-8B135B3C9FB8}" dt="2025-01-16T13:48:03.127" v="1789" actId="255"/>
          <ac:spMkLst>
            <pc:docMk/>
            <pc:sldMk cId="1148887103" sldId="280"/>
            <ac:spMk id="19" creationId="{3BCC9C15-FE06-7C72-C934-409188D62111}"/>
          </ac:spMkLst>
        </pc:spChg>
      </pc:sldChg>
      <pc:sldChg chg="modSp mod ord">
        <pc:chgData name="Patricia LEBRUN" userId="0c97e8e9-663c-4e22-8e54-3d7500b17992" providerId="ADAL" clId="{BB526179-54C0-4183-B2EC-8B135B3C9FB8}" dt="2025-01-16T13:54:06.045" v="1830" actId="113"/>
        <pc:sldMkLst>
          <pc:docMk/>
          <pc:sldMk cId="3898947891" sldId="281"/>
        </pc:sldMkLst>
        <pc:spChg chg="mod">
          <ac:chgData name="Patricia LEBRUN" userId="0c97e8e9-663c-4e22-8e54-3d7500b17992" providerId="ADAL" clId="{BB526179-54C0-4183-B2EC-8B135B3C9FB8}" dt="2025-01-16T09:04:20.689" v="864" actId="20577"/>
          <ac:spMkLst>
            <pc:docMk/>
            <pc:sldMk cId="3898947891" sldId="281"/>
            <ac:spMk id="4" creationId="{352440AA-F4FE-B957-6970-F2E31B0D69F0}"/>
          </ac:spMkLst>
        </pc:spChg>
        <pc:spChg chg="mod">
          <ac:chgData name="Patricia LEBRUN" userId="0c97e8e9-663c-4e22-8e54-3d7500b17992" providerId="ADAL" clId="{BB526179-54C0-4183-B2EC-8B135B3C9FB8}" dt="2025-01-16T13:54:06.045" v="1830" actId="113"/>
          <ac:spMkLst>
            <pc:docMk/>
            <pc:sldMk cId="3898947891" sldId="281"/>
            <ac:spMk id="12" creationId="{8503F6B0-EE2B-ABBC-CAED-FD4365F594DA}"/>
          </ac:spMkLst>
        </pc:spChg>
        <pc:spChg chg="mod">
          <ac:chgData name="Patricia LEBRUN" userId="0c97e8e9-663c-4e22-8e54-3d7500b17992" providerId="ADAL" clId="{BB526179-54C0-4183-B2EC-8B135B3C9FB8}" dt="2025-01-16T13:53:59.720" v="1828" actId="113"/>
          <ac:spMkLst>
            <pc:docMk/>
            <pc:sldMk cId="3898947891" sldId="281"/>
            <ac:spMk id="13" creationId="{FF9FFEBF-87A1-D876-197F-1B3F8380E738}"/>
          </ac:spMkLst>
        </pc:spChg>
        <pc:spChg chg="mod">
          <ac:chgData name="Patricia LEBRUN" userId="0c97e8e9-663c-4e22-8e54-3d7500b17992" providerId="ADAL" clId="{BB526179-54C0-4183-B2EC-8B135B3C9FB8}" dt="2025-01-16T13:54:03.038" v="1829" actId="113"/>
          <ac:spMkLst>
            <pc:docMk/>
            <pc:sldMk cId="3898947891" sldId="281"/>
            <ac:spMk id="16" creationId="{5839D1BE-7959-F409-BAAE-6BE9BB8625E4}"/>
          </ac:spMkLst>
        </pc:spChg>
        <pc:spChg chg="mod">
          <ac:chgData name="Patricia LEBRUN" userId="0c97e8e9-663c-4e22-8e54-3d7500b17992" providerId="ADAL" clId="{BB526179-54C0-4183-B2EC-8B135B3C9FB8}" dt="2025-01-16T13:46:23.429" v="1726" actId="255"/>
          <ac:spMkLst>
            <pc:docMk/>
            <pc:sldMk cId="3898947891" sldId="281"/>
            <ac:spMk id="19" creationId="{71590C04-CFCF-BDB7-4BED-0FEA6066B842}"/>
          </ac:spMkLst>
        </pc:spChg>
        <pc:picChg chg="mod">
          <ac:chgData name="Patricia LEBRUN" userId="0c97e8e9-663c-4e22-8e54-3d7500b17992" providerId="ADAL" clId="{BB526179-54C0-4183-B2EC-8B135B3C9FB8}" dt="2025-01-16T13:40:57.020" v="1383" actId="1076"/>
          <ac:picMkLst>
            <pc:docMk/>
            <pc:sldMk cId="3898947891" sldId="281"/>
            <ac:picMk id="18" creationId="{51CB7397-5FAE-F83D-0178-1519328D673B}"/>
          </ac:picMkLst>
        </pc:picChg>
      </pc:sldChg>
      <pc:sldChg chg="addSp delSp modSp mod ord">
        <pc:chgData name="Patricia LEBRUN" userId="0c97e8e9-663c-4e22-8e54-3d7500b17992" providerId="ADAL" clId="{BB526179-54C0-4183-B2EC-8B135B3C9FB8}" dt="2025-01-16T23:14:12.573" v="1892" actId="1076"/>
        <pc:sldMkLst>
          <pc:docMk/>
          <pc:sldMk cId="1248248096" sldId="282"/>
        </pc:sldMkLst>
        <pc:spChg chg="del ord">
          <ac:chgData name="Patricia LEBRUN" userId="0c97e8e9-663c-4e22-8e54-3d7500b17992" providerId="ADAL" clId="{BB526179-54C0-4183-B2EC-8B135B3C9FB8}" dt="2025-01-16T23:11:59.967" v="1874" actId="478"/>
          <ac:spMkLst>
            <pc:docMk/>
            <pc:sldMk cId="1248248096" sldId="282"/>
            <ac:spMk id="2" creationId="{F4DC7B0E-8479-EB87-2C61-A7929D037A3A}"/>
          </ac:spMkLst>
        </pc:spChg>
        <pc:spChg chg="mod">
          <ac:chgData name="Patricia LEBRUN" userId="0c97e8e9-663c-4e22-8e54-3d7500b17992" providerId="ADAL" clId="{BB526179-54C0-4183-B2EC-8B135B3C9FB8}" dt="2025-01-16T13:52:36.006" v="1813" actId="113"/>
          <ac:spMkLst>
            <pc:docMk/>
            <pc:sldMk cId="1248248096" sldId="282"/>
            <ac:spMk id="12" creationId="{C1F198E3-A70C-4105-2F87-AE0CE3811FE0}"/>
          </ac:spMkLst>
        </pc:spChg>
        <pc:spChg chg="mod">
          <ac:chgData name="Patricia LEBRUN" userId="0c97e8e9-663c-4e22-8e54-3d7500b17992" providerId="ADAL" clId="{BB526179-54C0-4183-B2EC-8B135B3C9FB8}" dt="2025-01-16T13:53:49.862" v="1827" actId="113"/>
          <ac:spMkLst>
            <pc:docMk/>
            <pc:sldMk cId="1248248096" sldId="282"/>
            <ac:spMk id="13" creationId="{1FE861E0-D03B-BD5C-3E7A-4EF235F30BB7}"/>
          </ac:spMkLst>
        </pc:spChg>
        <pc:spChg chg="mod">
          <ac:chgData name="Patricia LEBRUN" userId="0c97e8e9-663c-4e22-8e54-3d7500b17992" providerId="ADAL" clId="{BB526179-54C0-4183-B2EC-8B135B3C9FB8}" dt="2025-01-16T13:52:32.920" v="1812" actId="113"/>
          <ac:spMkLst>
            <pc:docMk/>
            <pc:sldMk cId="1248248096" sldId="282"/>
            <ac:spMk id="16" creationId="{0F2E2DD2-A26D-98C2-8A3D-275B045E8C72}"/>
          </ac:spMkLst>
        </pc:spChg>
        <pc:spChg chg="mod">
          <ac:chgData name="Patricia LEBRUN" userId="0c97e8e9-663c-4e22-8e54-3d7500b17992" providerId="ADAL" clId="{BB526179-54C0-4183-B2EC-8B135B3C9FB8}" dt="2025-01-16T23:14:12.573" v="1892" actId="1076"/>
          <ac:spMkLst>
            <pc:docMk/>
            <pc:sldMk cId="1248248096" sldId="282"/>
            <ac:spMk id="19" creationId="{B7D139D5-518B-25C2-28A6-91756475E5BE}"/>
          </ac:spMkLst>
        </pc:spChg>
        <pc:spChg chg="add del">
          <ac:chgData name="Patricia LEBRUN" userId="0c97e8e9-663c-4e22-8e54-3d7500b17992" providerId="ADAL" clId="{BB526179-54C0-4183-B2EC-8B135B3C9FB8}" dt="2025-01-16T23:12:02.833" v="1876" actId="22"/>
          <ac:spMkLst>
            <pc:docMk/>
            <pc:sldMk cId="1248248096" sldId="282"/>
            <ac:spMk id="43" creationId="{4654F16E-DA31-80FA-297F-F66604B441C9}"/>
          </ac:spMkLst>
        </pc:spChg>
        <pc:spChg chg="add mod">
          <ac:chgData name="Patricia LEBRUN" userId="0c97e8e9-663c-4e22-8e54-3d7500b17992" providerId="ADAL" clId="{BB526179-54C0-4183-B2EC-8B135B3C9FB8}" dt="2025-01-16T23:12:45.736" v="1877"/>
          <ac:spMkLst>
            <pc:docMk/>
            <pc:sldMk cId="1248248096" sldId="282"/>
            <ac:spMk id="45" creationId="{D9FB1214-3CCD-7451-E3A0-239C03F52135}"/>
          </ac:spMkLst>
        </pc:spChg>
        <pc:grpChg chg="mod ord">
          <ac:chgData name="Patricia LEBRUN" userId="0c97e8e9-663c-4e22-8e54-3d7500b17992" providerId="ADAL" clId="{BB526179-54C0-4183-B2EC-8B135B3C9FB8}" dt="2025-01-16T23:13:52.204" v="1891" actId="1035"/>
          <ac:grpSpMkLst>
            <pc:docMk/>
            <pc:sldMk cId="1248248096" sldId="282"/>
            <ac:grpSpMk id="3" creationId="{ED48105D-D01B-9585-CAAF-4B2C09766966}"/>
          </ac:grpSpMkLst>
        </pc:grpChg>
        <pc:grpChg chg="add mod ord">
          <ac:chgData name="Patricia LEBRUN" userId="0c97e8e9-663c-4e22-8e54-3d7500b17992" providerId="ADAL" clId="{BB526179-54C0-4183-B2EC-8B135B3C9FB8}" dt="2025-01-16T23:13:44.475" v="1889" actId="167"/>
          <ac:grpSpMkLst>
            <pc:docMk/>
            <pc:sldMk cId="1248248096" sldId="282"/>
            <ac:grpSpMk id="44" creationId="{DA17FE2C-DE7F-0E3B-6C2C-89AE020DCDB5}"/>
          </ac:grpSpMkLst>
        </pc:grpChg>
        <pc:picChg chg="mod">
          <ac:chgData name="Patricia LEBRUN" userId="0c97e8e9-663c-4e22-8e54-3d7500b17992" providerId="ADAL" clId="{BB526179-54C0-4183-B2EC-8B135B3C9FB8}" dt="2025-01-16T23:14:12.573" v="1892" actId="1076"/>
          <ac:picMkLst>
            <pc:docMk/>
            <pc:sldMk cId="1248248096" sldId="282"/>
            <ac:picMk id="18" creationId="{123754F3-F653-4DDD-5B7D-097FC4FF1F24}"/>
          </ac:picMkLst>
        </pc:picChg>
        <pc:picChg chg="mod">
          <ac:chgData name="Patricia LEBRUN" userId="0c97e8e9-663c-4e22-8e54-3d7500b17992" providerId="ADAL" clId="{BB526179-54C0-4183-B2EC-8B135B3C9FB8}" dt="2025-01-16T09:09:15.327" v="924" actId="1076"/>
          <ac:picMkLst>
            <pc:docMk/>
            <pc:sldMk cId="1248248096" sldId="282"/>
            <ac:picMk id="38" creationId="{FC37E688-1EC7-19DB-28CE-483538FAF019}"/>
          </ac:picMkLst>
        </pc:picChg>
        <pc:picChg chg="mod">
          <ac:chgData name="Patricia LEBRUN" userId="0c97e8e9-663c-4e22-8e54-3d7500b17992" providerId="ADAL" clId="{BB526179-54C0-4183-B2EC-8B135B3C9FB8}" dt="2025-01-16T09:09:12.202" v="923" actId="1076"/>
          <ac:picMkLst>
            <pc:docMk/>
            <pc:sldMk cId="1248248096" sldId="282"/>
            <ac:picMk id="39" creationId="{10F8AD61-1369-4D53-A202-10ACC4414076}"/>
          </ac:picMkLst>
        </pc:picChg>
      </pc:sldChg>
      <pc:sldChg chg="modSp mod ord">
        <pc:chgData name="Patricia LEBRUN" userId="0c97e8e9-663c-4e22-8e54-3d7500b17992" providerId="ADAL" clId="{BB526179-54C0-4183-B2EC-8B135B3C9FB8}" dt="2025-01-16T13:54:45.354" v="1840" actId="113"/>
        <pc:sldMkLst>
          <pc:docMk/>
          <pc:sldMk cId="2694376373" sldId="283"/>
        </pc:sldMkLst>
        <pc:spChg chg="mod">
          <ac:chgData name="Patricia LEBRUN" userId="0c97e8e9-663c-4e22-8e54-3d7500b17992" providerId="ADAL" clId="{BB526179-54C0-4183-B2EC-8B135B3C9FB8}" dt="2025-01-16T13:54:45.354" v="1840" actId="113"/>
          <ac:spMkLst>
            <pc:docMk/>
            <pc:sldMk cId="2694376373" sldId="283"/>
            <ac:spMk id="12" creationId="{CE0DE264-0703-14B6-A05D-CB208F3CF1B2}"/>
          </ac:spMkLst>
        </pc:spChg>
        <pc:spChg chg="mod">
          <ac:chgData name="Patricia LEBRUN" userId="0c97e8e9-663c-4e22-8e54-3d7500b17992" providerId="ADAL" clId="{BB526179-54C0-4183-B2EC-8B135B3C9FB8}" dt="2025-01-16T13:54:42.055" v="1839" actId="113"/>
          <ac:spMkLst>
            <pc:docMk/>
            <pc:sldMk cId="2694376373" sldId="283"/>
            <ac:spMk id="13" creationId="{79A4B627-10F3-F901-3362-760A3F1C274D}"/>
          </ac:spMkLst>
        </pc:spChg>
        <pc:spChg chg="mod">
          <ac:chgData name="Patricia LEBRUN" userId="0c97e8e9-663c-4e22-8e54-3d7500b17992" providerId="ADAL" clId="{BB526179-54C0-4183-B2EC-8B135B3C9FB8}" dt="2025-01-16T13:54:38.848" v="1838" actId="113"/>
          <ac:spMkLst>
            <pc:docMk/>
            <pc:sldMk cId="2694376373" sldId="283"/>
            <ac:spMk id="16" creationId="{FC2FB3E0-BEF0-8DB6-4A81-B7E26D22CACE}"/>
          </ac:spMkLst>
        </pc:spChg>
        <pc:spChg chg="mod">
          <ac:chgData name="Patricia LEBRUN" userId="0c97e8e9-663c-4e22-8e54-3d7500b17992" providerId="ADAL" clId="{BB526179-54C0-4183-B2EC-8B135B3C9FB8}" dt="2025-01-16T13:48:15.232" v="1790" actId="255"/>
          <ac:spMkLst>
            <pc:docMk/>
            <pc:sldMk cId="2694376373" sldId="283"/>
            <ac:spMk id="19" creationId="{E5021567-EB05-1BDB-C566-38FF23B8AC6B}"/>
          </ac:spMkLst>
        </pc:spChg>
      </pc:sldChg>
      <pc:sldChg chg="modSp mod ord">
        <pc:chgData name="Patricia LEBRUN" userId="0c97e8e9-663c-4e22-8e54-3d7500b17992" providerId="ADAL" clId="{BB526179-54C0-4183-B2EC-8B135B3C9FB8}" dt="2025-01-16T13:53:32.605" v="1823" actId="113"/>
        <pc:sldMkLst>
          <pc:docMk/>
          <pc:sldMk cId="2390120766" sldId="284"/>
        </pc:sldMkLst>
        <pc:spChg chg="mod">
          <ac:chgData name="Patricia LEBRUN" userId="0c97e8e9-663c-4e22-8e54-3d7500b17992" providerId="ADAL" clId="{BB526179-54C0-4183-B2EC-8B135B3C9FB8}" dt="2025-01-16T13:45:45.350" v="1722" actId="1076"/>
          <ac:spMkLst>
            <pc:docMk/>
            <pc:sldMk cId="2390120766" sldId="284"/>
            <ac:spMk id="8" creationId="{668B8AC2-D453-5354-8E7D-9CB79901D0D4}"/>
          </ac:spMkLst>
        </pc:spChg>
        <pc:spChg chg="mod">
          <ac:chgData name="Patricia LEBRUN" userId="0c97e8e9-663c-4e22-8e54-3d7500b17992" providerId="ADAL" clId="{BB526179-54C0-4183-B2EC-8B135B3C9FB8}" dt="2025-01-16T13:53:32.605" v="1823" actId="113"/>
          <ac:spMkLst>
            <pc:docMk/>
            <pc:sldMk cId="2390120766" sldId="284"/>
            <ac:spMk id="12" creationId="{3CDE4787-3E59-F6F1-FA00-74E0BD2DAB0C}"/>
          </ac:spMkLst>
        </pc:spChg>
        <pc:spChg chg="mod">
          <ac:chgData name="Patricia LEBRUN" userId="0c97e8e9-663c-4e22-8e54-3d7500b17992" providerId="ADAL" clId="{BB526179-54C0-4183-B2EC-8B135B3C9FB8}" dt="2025-01-16T13:53:26.283" v="1821" actId="113"/>
          <ac:spMkLst>
            <pc:docMk/>
            <pc:sldMk cId="2390120766" sldId="284"/>
            <ac:spMk id="13" creationId="{13CDD231-B56F-B555-AA69-E49AA99AC19B}"/>
          </ac:spMkLst>
        </pc:spChg>
        <pc:spChg chg="mod">
          <ac:chgData name="Patricia LEBRUN" userId="0c97e8e9-663c-4e22-8e54-3d7500b17992" providerId="ADAL" clId="{BB526179-54C0-4183-B2EC-8B135B3C9FB8}" dt="2025-01-16T13:53:29.230" v="1822" actId="113"/>
          <ac:spMkLst>
            <pc:docMk/>
            <pc:sldMk cId="2390120766" sldId="284"/>
            <ac:spMk id="16" creationId="{69D547FB-6EC5-B311-FBDD-98CA67BCBA6B}"/>
          </ac:spMkLst>
        </pc:spChg>
        <pc:spChg chg="mod">
          <ac:chgData name="Patricia LEBRUN" userId="0c97e8e9-663c-4e22-8e54-3d7500b17992" providerId="ADAL" clId="{BB526179-54C0-4183-B2EC-8B135B3C9FB8}" dt="2025-01-16T13:44:17.013" v="1582" actId="1038"/>
          <ac:spMkLst>
            <pc:docMk/>
            <pc:sldMk cId="2390120766" sldId="284"/>
            <ac:spMk id="19" creationId="{70F9D049-78DB-93AA-F9B7-5B5D4E85404D}"/>
          </ac:spMkLst>
        </pc:spChg>
        <pc:picChg chg="mod">
          <ac:chgData name="Patricia LEBRUN" userId="0c97e8e9-663c-4e22-8e54-3d7500b17992" providerId="ADAL" clId="{BB526179-54C0-4183-B2EC-8B135B3C9FB8}" dt="2025-01-16T13:43:57.809" v="1522" actId="1038"/>
          <ac:picMkLst>
            <pc:docMk/>
            <pc:sldMk cId="2390120766" sldId="284"/>
            <ac:picMk id="9" creationId="{08BAF56A-298D-2A78-EDC6-C5290821AFDD}"/>
          </ac:picMkLst>
        </pc:picChg>
        <pc:picChg chg="mod">
          <ac:chgData name="Patricia LEBRUN" userId="0c97e8e9-663c-4e22-8e54-3d7500b17992" providerId="ADAL" clId="{BB526179-54C0-4183-B2EC-8B135B3C9FB8}" dt="2025-01-16T13:43:57.809" v="1522" actId="1038"/>
          <ac:picMkLst>
            <pc:docMk/>
            <pc:sldMk cId="2390120766" sldId="284"/>
            <ac:picMk id="10" creationId="{349F7392-1730-51F2-0D10-3DA002B6A7B4}"/>
          </ac:picMkLst>
        </pc:picChg>
        <pc:picChg chg="mod">
          <ac:chgData name="Patricia LEBRUN" userId="0c97e8e9-663c-4e22-8e54-3d7500b17992" providerId="ADAL" clId="{BB526179-54C0-4183-B2EC-8B135B3C9FB8}" dt="2025-01-16T13:43:57.809" v="1522" actId="1038"/>
          <ac:picMkLst>
            <pc:docMk/>
            <pc:sldMk cId="2390120766" sldId="284"/>
            <ac:picMk id="11" creationId="{E158F919-BAAC-2155-3FCB-CDE6C6A90410}"/>
          </ac:picMkLst>
        </pc:picChg>
        <pc:picChg chg="mod">
          <ac:chgData name="Patricia LEBRUN" userId="0c97e8e9-663c-4e22-8e54-3d7500b17992" providerId="ADAL" clId="{BB526179-54C0-4183-B2EC-8B135B3C9FB8}" dt="2025-01-16T13:43:57.809" v="1522" actId="1038"/>
          <ac:picMkLst>
            <pc:docMk/>
            <pc:sldMk cId="2390120766" sldId="284"/>
            <ac:picMk id="14" creationId="{BF827248-5DF2-07BC-8705-0D2726A3FDEA}"/>
          </ac:picMkLst>
        </pc:picChg>
        <pc:picChg chg="mod">
          <ac:chgData name="Patricia LEBRUN" userId="0c97e8e9-663c-4e22-8e54-3d7500b17992" providerId="ADAL" clId="{BB526179-54C0-4183-B2EC-8B135B3C9FB8}" dt="2025-01-16T13:43:57.809" v="1522" actId="1038"/>
          <ac:picMkLst>
            <pc:docMk/>
            <pc:sldMk cId="2390120766" sldId="284"/>
            <ac:picMk id="17" creationId="{D99016EB-1451-B40E-0F79-B4E3EDF8E45A}"/>
          </ac:picMkLst>
        </pc:picChg>
        <pc:picChg chg="mod">
          <ac:chgData name="Patricia LEBRUN" userId="0c97e8e9-663c-4e22-8e54-3d7500b17992" providerId="ADAL" clId="{BB526179-54C0-4183-B2EC-8B135B3C9FB8}" dt="2025-01-16T13:44:17.013" v="1582" actId="1038"/>
          <ac:picMkLst>
            <pc:docMk/>
            <pc:sldMk cId="2390120766" sldId="284"/>
            <ac:picMk id="18" creationId="{6BC124B2-C661-995F-D71D-3EAAD7DFF536}"/>
          </ac:picMkLst>
        </pc:picChg>
        <pc:picChg chg="mod">
          <ac:chgData name="Patricia LEBRUN" userId="0c97e8e9-663c-4e22-8e54-3d7500b17992" providerId="ADAL" clId="{BB526179-54C0-4183-B2EC-8B135B3C9FB8}" dt="2025-01-16T13:43:17.731" v="1442" actId="1076"/>
          <ac:picMkLst>
            <pc:docMk/>
            <pc:sldMk cId="2390120766" sldId="284"/>
            <ac:picMk id="29" creationId="{03C66E76-8894-AE3A-AA6F-7FB051A9F8C2}"/>
          </ac:picMkLst>
        </pc:picChg>
        <pc:picChg chg="mod">
          <ac:chgData name="Patricia LEBRUN" userId="0c97e8e9-663c-4e22-8e54-3d7500b17992" providerId="ADAL" clId="{BB526179-54C0-4183-B2EC-8B135B3C9FB8}" dt="2025-01-16T13:43:15.032" v="1441" actId="1076"/>
          <ac:picMkLst>
            <pc:docMk/>
            <pc:sldMk cId="2390120766" sldId="284"/>
            <ac:picMk id="31" creationId="{C51C9FF0-391D-81FE-3CCD-B94FD5CD2D41}"/>
          </ac:picMkLst>
        </pc:picChg>
        <pc:picChg chg="mod">
          <ac:chgData name="Patricia LEBRUN" userId="0c97e8e9-663c-4e22-8e54-3d7500b17992" providerId="ADAL" clId="{BB526179-54C0-4183-B2EC-8B135B3C9FB8}" dt="2025-01-16T13:43:20.894" v="1443" actId="1076"/>
          <ac:picMkLst>
            <pc:docMk/>
            <pc:sldMk cId="2390120766" sldId="284"/>
            <ac:picMk id="33" creationId="{65346B0A-0F6F-CD2B-60A7-B1AD15C52C5F}"/>
          </ac:picMkLst>
        </pc:picChg>
      </pc:sldChg>
      <pc:sldChg chg="addSp modSp mod">
        <pc:chgData name="Patricia LEBRUN" userId="0c97e8e9-663c-4e22-8e54-3d7500b17992" providerId="ADAL" clId="{BB526179-54C0-4183-B2EC-8B135B3C9FB8}" dt="2025-01-16T23:15:20.875" v="1894" actId="1076"/>
        <pc:sldMkLst>
          <pc:docMk/>
          <pc:sldMk cId="798992602" sldId="285"/>
        </pc:sldMkLst>
        <pc:spChg chg="mod">
          <ac:chgData name="Patricia LEBRUN" userId="0c97e8e9-663c-4e22-8e54-3d7500b17992" providerId="ADAL" clId="{BB526179-54C0-4183-B2EC-8B135B3C9FB8}" dt="2025-01-16T23:15:20.875" v="1894" actId="1076"/>
          <ac:spMkLst>
            <pc:docMk/>
            <pc:sldMk cId="798992602" sldId="285"/>
            <ac:spMk id="8" creationId="{DBD0CCA3-A204-B5E8-540C-A41CE923083A}"/>
          </ac:spMkLst>
        </pc:spChg>
        <pc:spChg chg="mod">
          <ac:chgData name="Patricia LEBRUN" userId="0c97e8e9-663c-4e22-8e54-3d7500b17992" providerId="ADAL" clId="{BB526179-54C0-4183-B2EC-8B135B3C9FB8}" dt="2025-01-16T13:55:06.722" v="1846" actId="113"/>
          <ac:spMkLst>
            <pc:docMk/>
            <pc:sldMk cId="798992602" sldId="285"/>
            <ac:spMk id="12" creationId="{27C806C5-0220-A595-A270-A8FF0C54993F}"/>
          </ac:spMkLst>
        </pc:spChg>
        <pc:spChg chg="mod">
          <ac:chgData name="Patricia LEBRUN" userId="0c97e8e9-663c-4e22-8e54-3d7500b17992" providerId="ADAL" clId="{BB526179-54C0-4183-B2EC-8B135B3C9FB8}" dt="2025-01-16T13:55:00.361" v="1844" actId="113"/>
          <ac:spMkLst>
            <pc:docMk/>
            <pc:sldMk cId="798992602" sldId="285"/>
            <ac:spMk id="13" creationId="{A1833FFE-86F9-6B8D-C8C7-311EE4E5D1BE}"/>
          </ac:spMkLst>
        </pc:spChg>
        <pc:spChg chg="mod">
          <ac:chgData name="Patricia LEBRUN" userId="0c97e8e9-663c-4e22-8e54-3d7500b17992" providerId="ADAL" clId="{BB526179-54C0-4183-B2EC-8B135B3C9FB8}" dt="2025-01-16T13:55:03.296" v="1845" actId="113"/>
          <ac:spMkLst>
            <pc:docMk/>
            <pc:sldMk cId="798992602" sldId="285"/>
            <ac:spMk id="16" creationId="{E9AA4626-BF05-F5D8-692D-1CA2FF0D876F}"/>
          </ac:spMkLst>
        </pc:spChg>
        <pc:spChg chg="mod">
          <ac:chgData name="Patricia LEBRUN" userId="0c97e8e9-663c-4e22-8e54-3d7500b17992" providerId="ADAL" clId="{BB526179-54C0-4183-B2EC-8B135B3C9FB8}" dt="2025-01-16T13:48:40.779" v="1793" actId="255"/>
          <ac:spMkLst>
            <pc:docMk/>
            <pc:sldMk cId="798992602" sldId="285"/>
            <ac:spMk id="19" creationId="{B7DBAEB1-D82F-9A26-8FA9-9BF2C4E5F6F2}"/>
          </ac:spMkLst>
        </pc:spChg>
        <pc:picChg chg="mod">
          <ac:chgData name="Patricia LEBRUN" userId="0c97e8e9-663c-4e22-8e54-3d7500b17992" providerId="ADAL" clId="{BB526179-54C0-4183-B2EC-8B135B3C9FB8}" dt="2025-01-16T12:54:24.762" v="1245" actId="1076"/>
          <ac:picMkLst>
            <pc:docMk/>
            <pc:sldMk cId="798992602" sldId="285"/>
            <ac:picMk id="9" creationId="{A4B9DEA9-8C58-D0DA-3AEF-F4054CFD9CCF}"/>
          </ac:picMkLst>
        </pc:picChg>
        <pc:picChg chg="mod">
          <ac:chgData name="Patricia LEBRUN" userId="0c97e8e9-663c-4e22-8e54-3d7500b17992" providerId="ADAL" clId="{BB526179-54C0-4183-B2EC-8B135B3C9FB8}" dt="2025-01-16T12:54:24.762" v="1245" actId="1076"/>
          <ac:picMkLst>
            <pc:docMk/>
            <pc:sldMk cId="798992602" sldId="285"/>
            <ac:picMk id="10" creationId="{C6340F6B-B1C4-E6E4-BCC3-861535D2B6C5}"/>
          </ac:picMkLst>
        </pc:picChg>
        <pc:picChg chg="mod">
          <ac:chgData name="Patricia LEBRUN" userId="0c97e8e9-663c-4e22-8e54-3d7500b17992" providerId="ADAL" clId="{BB526179-54C0-4183-B2EC-8B135B3C9FB8}" dt="2025-01-16T12:54:24.762" v="1245" actId="1076"/>
          <ac:picMkLst>
            <pc:docMk/>
            <pc:sldMk cId="798992602" sldId="285"/>
            <ac:picMk id="11" creationId="{8D308703-EB3B-067C-7099-EA835A2AE82B}"/>
          </ac:picMkLst>
        </pc:picChg>
        <pc:picChg chg="mod">
          <ac:chgData name="Patricia LEBRUN" userId="0c97e8e9-663c-4e22-8e54-3d7500b17992" providerId="ADAL" clId="{BB526179-54C0-4183-B2EC-8B135B3C9FB8}" dt="2025-01-16T12:54:24.762" v="1245" actId="1076"/>
          <ac:picMkLst>
            <pc:docMk/>
            <pc:sldMk cId="798992602" sldId="285"/>
            <ac:picMk id="14" creationId="{A603D10F-75F2-BCFE-6C5F-E90BF107D6B2}"/>
          </ac:picMkLst>
        </pc:picChg>
        <pc:picChg chg="mod">
          <ac:chgData name="Patricia LEBRUN" userId="0c97e8e9-663c-4e22-8e54-3d7500b17992" providerId="ADAL" clId="{BB526179-54C0-4183-B2EC-8B135B3C9FB8}" dt="2025-01-16T12:54:24.762" v="1245" actId="1076"/>
          <ac:picMkLst>
            <pc:docMk/>
            <pc:sldMk cId="798992602" sldId="285"/>
            <ac:picMk id="15" creationId="{AF582209-BE00-3037-A3E2-57D28238DA8C}"/>
          </ac:picMkLst>
        </pc:picChg>
        <pc:picChg chg="mod">
          <ac:chgData name="Patricia LEBRUN" userId="0c97e8e9-663c-4e22-8e54-3d7500b17992" providerId="ADAL" clId="{BB526179-54C0-4183-B2EC-8B135B3C9FB8}" dt="2025-01-16T12:54:24.762" v="1245" actId="1076"/>
          <ac:picMkLst>
            <pc:docMk/>
            <pc:sldMk cId="798992602" sldId="285"/>
            <ac:picMk id="17" creationId="{001F89A9-DC46-5610-9A5B-3D02C74642D9}"/>
          </ac:picMkLst>
        </pc:picChg>
        <pc:picChg chg="mod">
          <ac:chgData name="Patricia LEBRUN" userId="0c97e8e9-663c-4e22-8e54-3d7500b17992" providerId="ADAL" clId="{BB526179-54C0-4183-B2EC-8B135B3C9FB8}" dt="2025-01-16T12:54:56.837" v="1248" actId="1076"/>
          <ac:picMkLst>
            <pc:docMk/>
            <pc:sldMk cId="798992602" sldId="285"/>
            <ac:picMk id="18" creationId="{C4E97A42-8EC5-C767-B76E-90E6E6F589A9}"/>
          </ac:picMkLst>
        </pc:picChg>
        <pc:picChg chg="mod">
          <ac:chgData name="Patricia LEBRUN" userId="0c97e8e9-663c-4e22-8e54-3d7500b17992" providerId="ADAL" clId="{BB526179-54C0-4183-B2EC-8B135B3C9FB8}" dt="2025-01-16T12:53:35.938" v="1206" actId="1035"/>
          <ac:picMkLst>
            <pc:docMk/>
            <pc:sldMk cId="798992602" sldId="285"/>
            <ac:picMk id="31" creationId="{9E42AC5D-4E19-297E-120F-700BD3C9B6B8}"/>
          </ac:picMkLst>
        </pc:picChg>
        <pc:picChg chg="add mod">
          <ac:chgData name="Patricia LEBRUN" userId="0c97e8e9-663c-4e22-8e54-3d7500b17992" providerId="ADAL" clId="{BB526179-54C0-4183-B2EC-8B135B3C9FB8}" dt="2025-01-16T12:54:24.762" v="1245" actId="1076"/>
          <ac:picMkLst>
            <pc:docMk/>
            <pc:sldMk cId="798992602" sldId="285"/>
            <ac:picMk id="32" creationId="{43D363F4-453E-55A8-577A-F3B19E91717C}"/>
          </ac:picMkLst>
        </pc:picChg>
      </pc:sldChg>
      <pc:sldChg chg="modSp mod ord">
        <pc:chgData name="Patricia LEBRUN" userId="0c97e8e9-663c-4e22-8e54-3d7500b17992" providerId="ADAL" clId="{BB526179-54C0-4183-B2EC-8B135B3C9FB8}" dt="2025-01-16T13:53:21.996" v="1820" actId="113"/>
        <pc:sldMkLst>
          <pc:docMk/>
          <pc:sldMk cId="3687814754" sldId="286"/>
        </pc:sldMkLst>
        <pc:spChg chg="mod">
          <ac:chgData name="Patricia LEBRUN" userId="0c97e8e9-663c-4e22-8e54-3d7500b17992" providerId="ADAL" clId="{BB526179-54C0-4183-B2EC-8B135B3C9FB8}" dt="2025-01-16T13:53:21.996" v="1820" actId="113"/>
          <ac:spMkLst>
            <pc:docMk/>
            <pc:sldMk cId="3687814754" sldId="286"/>
            <ac:spMk id="12" creationId="{AE565ADD-FDDC-5EA7-A4CB-7289ACF267F1}"/>
          </ac:spMkLst>
        </pc:spChg>
        <pc:spChg chg="mod">
          <ac:chgData name="Patricia LEBRUN" userId="0c97e8e9-663c-4e22-8e54-3d7500b17992" providerId="ADAL" clId="{BB526179-54C0-4183-B2EC-8B135B3C9FB8}" dt="2025-01-16T13:53:15.900" v="1818" actId="113"/>
          <ac:spMkLst>
            <pc:docMk/>
            <pc:sldMk cId="3687814754" sldId="286"/>
            <ac:spMk id="13" creationId="{08E65AFC-1027-E190-86C5-4FB37CF5834E}"/>
          </ac:spMkLst>
        </pc:spChg>
        <pc:spChg chg="mod">
          <ac:chgData name="Patricia LEBRUN" userId="0c97e8e9-663c-4e22-8e54-3d7500b17992" providerId="ADAL" clId="{BB526179-54C0-4183-B2EC-8B135B3C9FB8}" dt="2025-01-16T13:53:19.036" v="1819" actId="113"/>
          <ac:spMkLst>
            <pc:docMk/>
            <pc:sldMk cId="3687814754" sldId="286"/>
            <ac:spMk id="16" creationId="{CCD03F79-B856-0F62-A39F-CE7168BC1586}"/>
          </ac:spMkLst>
        </pc:spChg>
        <pc:spChg chg="mod">
          <ac:chgData name="Patricia LEBRUN" userId="0c97e8e9-663c-4e22-8e54-3d7500b17992" providerId="ADAL" clId="{BB526179-54C0-4183-B2EC-8B135B3C9FB8}" dt="2025-01-16T13:42:52.889" v="1439" actId="255"/>
          <ac:spMkLst>
            <pc:docMk/>
            <pc:sldMk cId="3687814754" sldId="286"/>
            <ac:spMk id="19" creationId="{C923D143-220D-7C26-01B0-3DE8BF5A5D60}"/>
          </ac:spMkLst>
        </pc:spChg>
        <pc:picChg chg="mod">
          <ac:chgData name="Patricia LEBRUN" userId="0c97e8e9-663c-4e22-8e54-3d7500b17992" providerId="ADAL" clId="{BB526179-54C0-4183-B2EC-8B135B3C9FB8}" dt="2025-01-16T13:40:33.899" v="1379" actId="1076"/>
          <ac:picMkLst>
            <pc:docMk/>
            <pc:sldMk cId="3687814754" sldId="286"/>
            <ac:picMk id="18" creationId="{1ED28263-FBEE-CDCA-4C4E-7395417A7897}"/>
          </ac:picMkLst>
        </pc:picChg>
      </pc:sldChg>
      <pc:sldChg chg="modSp mod ord">
        <pc:chgData name="Patricia LEBRUN" userId="0c97e8e9-663c-4e22-8e54-3d7500b17992" providerId="ADAL" clId="{BB526179-54C0-4183-B2EC-8B135B3C9FB8}" dt="2025-01-16T13:53:09.966" v="1817" actId="113"/>
        <pc:sldMkLst>
          <pc:docMk/>
          <pc:sldMk cId="1616533586" sldId="287"/>
        </pc:sldMkLst>
        <pc:spChg chg="mod">
          <ac:chgData name="Patricia LEBRUN" userId="0c97e8e9-663c-4e22-8e54-3d7500b17992" providerId="ADAL" clId="{BB526179-54C0-4183-B2EC-8B135B3C9FB8}" dt="2025-01-16T13:14:31.094" v="1279" actId="20577"/>
          <ac:spMkLst>
            <pc:docMk/>
            <pc:sldMk cId="1616533586" sldId="287"/>
            <ac:spMk id="4" creationId="{6FF7D614-A14E-E4FA-2420-CEB3C88B9342}"/>
          </ac:spMkLst>
        </pc:spChg>
        <pc:spChg chg="mod">
          <ac:chgData name="Patricia LEBRUN" userId="0c97e8e9-663c-4e22-8e54-3d7500b17992" providerId="ADAL" clId="{BB526179-54C0-4183-B2EC-8B135B3C9FB8}" dt="2025-01-16T13:53:09.966" v="1817" actId="113"/>
          <ac:spMkLst>
            <pc:docMk/>
            <pc:sldMk cId="1616533586" sldId="287"/>
            <ac:spMk id="12" creationId="{1E6A67E8-DD4C-C342-CCB9-CDE050D76A97}"/>
          </ac:spMkLst>
        </pc:spChg>
        <pc:spChg chg="mod">
          <ac:chgData name="Patricia LEBRUN" userId="0c97e8e9-663c-4e22-8e54-3d7500b17992" providerId="ADAL" clId="{BB526179-54C0-4183-B2EC-8B135B3C9FB8}" dt="2025-01-16T13:53:03.213" v="1815" actId="113"/>
          <ac:spMkLst>
            <pc:docMk/>
            <pc:sldMk cId="1616533586" sldId="287"/>
            <ac:spMk id="13" creationId="{C6BA1718-E4B9-644C-7B76-9149E2B8385D}"/>
          </ac:spMkLst>
        </pc:spChg>
        <pc:spChg chg="mod">
          <ac:chgData name="Patricia LEBRUN" userId="0c97e8e9-663c-4e22-8e54-3d7500b17992" providerId="ADAL" clId="{BB526179-54C0-4183-B2EC-8B135B3C9FB8}" dt="2025-01-16T13:53:06.561" v="1816" actId="113"/>
          <ac:spMkLst>
            <pc:docMk/>
            <pc:sldMk cId="1616533586" sldId="287"/>
            <ac:spMk id="16" creationId="{0B29935C-6260-70DC-09F5-21A47A47C20A}"/>
          </ac:spMkLst>
        </pc:spChg>
        <pc:spChg chg="mod">
          <ac:chgData name="Patricia LEBRUN" userId="0c97e8e9-663c-4e22-8e54-3d7500b17992" providerId="ADAL" clId="{BB526179-54C0-4183-B2EC-8B135B3C9FB8}" dt="2025-01-16T13:42:34.262" v="1436" actId="255"/>
          <ac:spMkLst>
            <pc:docMk/>
            <pc:sldMk cId="1616533586" sldId="287"/>
            <ac:spMk id="19" creationId="{365B6EA3-1817-22B3-2687-C7F408BF5027}"/>
          </ac:spMkLst>
        </pc:spChg>
        <pc:grpChg chg="mod">
          <ac:chgData name="Patricia LEBRUN" userId="0c97e8e9-663c-4e22-8e54-3d7500b17992" providerId="ADAL" clId="{BB526179-54C0-4183-B2EC-8B135B3C9FB8}" dt="2025-01-16T13:40:18.413" v="1374" actId="1076"/>
          <ac:grpSpMkLst>
            <pc:docMk/>
            <pc:sldMk cId="1616533586" sldId="287"/>
            <ac:grpSpMk id="2" creationId="{66DAA8CF-3DB9-320C-3F60-BB6CE557FB10}"/>
          </ac:grpSpMkLst>
        </pc:grpChg>
        <pc:picChg chg="mod">
          <ac:chgData name="Patricia LEBRUN" userId="0c97e8e9-663c-4e22-8e54-3d7500b17992" providerId="ADAL" clId="{BB526179-54C0-4183-B2EC-8B135B3C9FB8}" dt="2025-01-16T13:40:21.157" v="1375" actId="1076"/>
          <ac:picMkLst>
            <pc:docMk/>
            <pc:sldMk cId="1616533586" sldId="287"/>
            <ac:picMk id="18" creationId="{3E077D87-F3A5-7F76-E953-D78E08EB11F6}"/>
          </ac:picMkLst>
        </pc:picChg>
      </pc:sldChg>
      <pc:sldChg chg="modSp mod ord">
        <pc:chgData name="Patricia LEBRUN" userId="0c97e8e9-663c-4e22-8e54-3d7500b17992" providerId="ADAL" clId="{BB526179-54C0-4183-B2EC-8B135B3C9FB8}" dt="2025-01-16T13:54:27.691" v="1836" actId="113"/>
        <pc:sldMkLst>
          <pc:docMk/>
          <pc:sldMk cId="3182505305" sldId="289"/>
        </pc:sldMkLst>
        <pc:spChg chg="mod">
          <ac:chgData name="Patricia LEBRUN" userId="0c97e8e9-663c-4e22-8e54-3d7500b17992" providerId="ADAL" clId="{BB526179-54C0-4183-B2EC-8B135B3C9FB8}" dt="2025-01-16T13:54:27.691" v="1836" actId="113"/>
          <ac:spMkLst>
            <pc:docMk/>
            <pc:sldMk cId="3182505305" sldId="289"/>
            <ac:spMk id="12" creationId="{73CB6209-5DF2-6C44-5CFF-258DA5E27046}"/>
          </ac:spMkLst>
        </pc:spChg>
        <pc:spChg chg="mod">
          <ac:chgData name="Patricia LEBRUN" userId="0c97e8e9-663c-4e22-8e54-3d7500b17992" providerId="ADAL" clId="{BB526179-54C0-4183-B2EC-8B135B3C9FB8}" dt="2025-01-16T13:54:21.446" v="1834" actId="113"/>
          <ac:spMkLst>
            <pc:docMk/>
            <pc:sldMk cId="3182505305" sldId="289"/>
            <ac:spMk id="13" creationId="{E9B641CE-CBF7-F92D-9257-8E9FC2093527}"/>
          </ac:spMkLst>
        </pc:spChg>
        <pc:spChg chg="mod">
          <ac:chgData name="Patricia LEBRUN" userId="0c97e8e9-663c-4e22-8e54-3d7500b17992" providerId="ADAL" clId="{BB526179-54C0-4183-B2EC-8B135B3C9FB8}" dt="2025-01-16T13:54:24.646" v="1835" actId="113"/>
          <ac:spMkLst>
            <pc:docMk/>
            <pc:sldMk cId="3182505305" sldId="289"/>
            <ac:spMk id="16" creationId="{ECF730F9-1AD4-D235-0C5F-A17D859BD0DF}"/>
          </ac:spMkLst>
        </pc:spChg>
        <pc:spChg chg="mod">
          <ac:chgData name="Patricia LEBRUN" userId="0c97e8e9-663c-4e22-8e54-3d7500b17992" providerId="ADAL" clId="{BB526179-54C0-4183-B2EC-8B135B3C9FB8}" dt="2025-01-16T13:47:50.989" v="1786" actId="255"/>
          <ac:spMkLst>
            <pc:docMk/>
            <pc:sldMk cId="3182505305" sldId="289"/>
            <ac:spMk id="19" creationId="{2C7854B0-C953-6C30-8AEF-76BB0E679993}"/>
          </ac:spMkLst>
        </pc:spChg>
        <pc:grpChg chg="mod">
          <ac:chgData name="Patricia LEBRUN" userId="0c97e8e9-663c-4e22-8e54-3d7500b17992" providerId="ADAL" clId="{BB526179-54C0-4183-B2EC-8B135B3C9FB8}" dt="2025-01-16T13:41:50.972" v="1432" actId="1076"/>
          <ac:grpSpMkLst>
            <pc:docMk/>
            <pc:sldMk cId="3182505305" sldId="289"/>
            <ac:grpSpMk id="2" creationId="{246BDC17-E97A-29E4-3E5B-8A4AF48EB294}"/>
          </ac:grpSpMkLst>
        </pc:grpChg>
        <pc:picChg chg="mod">
          <ac:chgData name="Patricia LEBRUN" userId="0c97e8e9-663c-4e22-8e54-3d7500b17992" providerId="ADAL" clId="{BB526179-54C0-4183-B2EC-8B135B3C9FB8}" dt="2025-01-16T13:41:54.708" v="1433" actId="1076"/>
          <ac:picMkLst>
            <pc:docMk/>
            <pc:sldMk cId="3182505305" sldId="289"/>
            <ac:picMk id="18" creationId="{41015A2F-0B23-7450-C192-4E7AC0BFE947}"/>
          </ac:picMkLst>
        </pc:picChg>
      </pc:sldChg>
      <pc:sldChg chg="modSp mod">
        <pc:chgData name="Patricia LEBRUN" userId="0c97e8e9-663c-4e22-8e54-3d7500b17992" providerId="ADAL" clId="{BB526179-54C0-4183-B2EC-8B135B3C9FB8}" dt="2025-01-16T13:55:32.201" v="1852" actId="113"/>
        <pc:sldMkLst>
          <pc:docMk/>
          <pc:sldMk cId="120320364" sldId="290"/>
        </pc:sldMkLst>
        <pc:spChg chg="mod">
          <ac:chgData name="Patricia LEBRUN" userId="0c97e8e9-663c-4e22-8e54-3d7500b17992" providerId="ADAL" clId="{BB526179-54C0-4183-B2EC-8B135B3C9FB8}" dt="2025-01-16T13:55:32.201" v="1852" actId="113"/>
          <ac:spMkLst>
            <pc:docMk/>
            <pc:sldMk cId="120320364" sldId="290"/>
            <ac:spMk id="12" creationId="{87CC31F6-80EC-810F-90D9-B1E28104A759}"/>
          </ac:spMkLst>
        </pc:spChg>
        <pc:spChg chg="mod">
          <ac:chgData name="Patricia LEBRUN" userId="0c97e8e9-663c-4e22-8e54-3d7500b17992" providerId="ADAL" clId="{BB526179-54C0-4183-B2EC-8B135B3C9FB8}" dt="2025-01-16T13:55:28.765" v="1851" actId="113"/>
          <ac:spMkLst>
            <pc:docMk/>
            <pc:sldMk cId="120320364" sldId="290"/>
            <ac:spMk id="13" creationId="{74E84EAA-4549-4F5A-B956-F52E7C6BFD7A}"/>
          </ac:spMkLst>
        </pc:spChg>
        <pc:spChg chg="mod">
          <ac:chgData name="Patricia LEBRUN" userId="0c97e8e9-663c-4e22-8e54-3d7500b17992" providerId="ADAL" clId="{BB526179-54C0-4183-B2EC-8B135B3C9FB8}" dt="2025-01-16T13:55:25.788" v="1850" actId="113"/>
          <ac:spMkLst>
            <pc:docMk/>
            <pc:sldMk cId="120320364" sldId="290"/>
            <ac:spMk id="16" creationId="{33572E3C-784E-CC96-EC60-3F9838BA6813}"/>
          </ac:spMkLst>
        </pc:spChg>
        <pc:spChg chg="mod">
          <ac:chgData name="Patricia LEBRUN" userId="0c97e8e9-663c-4e22-8e54-3d7500b17992" providerId="ADAL" clId="{BB526179-54C0-4183-B2EC-8B135B3C9FB8}" dt="2025-01-16T13:49:00.952" v="1794" actId="255"/>
          <ac:spMkLst>
            <pc:docMk/>
            <pc:sldMk cId="120320364" sldId="290"/>
            <ac:spMk id="19" creationId="{D58B8F75-A9FE-8E01-92F4-753B001F14EE}"/>
          </ac:spMkLst>
        </pc:spChg>
      </pc:sldChg>
      <pc:sldChg chg="modSp mod ord">
        <pc:chgData name="Patricia LEBRUN" userId="0c97e8e9-663c-4e22-8e54-3d7500b17992" providerId="ADAL" clId="{BB526179-54C0-4183-B2EC-8B135B3C9FB8}" dt="2025-01-16T13:53:43.365" v="1826" actId="113"/>
        <pc:sldMkLst>
          <pc:docMk/>
          <pc:sldMk cId="36519024" sldId="291"/>
        </pc:sldMkLst>
        <pc:spChg chg="mod">
          <ac:chgData name="Patricia LEBRUN" userId="0c97e8e9-663c-4e22-8e54-3d7500b17992" providerId="ADAL" clId="{BB526179-54C0-4183-B2EC-8B135B3C9FB8}" dt="2025-01-16T13:45:39.603" v="1721" actId="1076"/>
          <ac:spMkLst>
            <pc:docMk/>
            <pc:sldMk cId="36519024" sldId="291"/>
            <ac:spMk id="8" creationId="{17B5F903-5AA0-3E72-1870-D758F39B48E8}"/>
          </ac:spMkLst>
        </pc:spChg>
        <pc:spChg chg="mod">
          <ac:chgData name="Patricia LEBRUN" userId="0c97e8e9-663c-4e22-8e54-3d7500b17992" providerId="ADAL" clId="{BB526179-54C0-4183-B2EC-8B135B3C9FB8}" dt="2025-01-16T13:53:43.365" v="1826" actId="113"/>
          <ac:spMkLst>
            <pc:docMk/>
            <pc:sldMk cId="36519024" sldId="291"/>
            <ac:spMk id="12" creationId="{2B9E7FC3-FB74-3031-EE8E-7B1FDCEEA649}"/>
          </ac:spMkLst>
        </pc:spChg>
        <pc:spChg chg="mod">
          <ac:chgData name="Patricia LEBRUN" userId="0c97e8e9-663c-4e22-8e54-3d7500b17992" providerId="ADAL" clId="{BB526179-54C0-4183-B2EC-8B135B3C9FB8}" dt="2025-01-16T13:53:36.944" v="1824" actId="113"/>
          <ac:spMkLst>
            <pc:docMk/>
            <pc:sldMk cId="36519024" sldId="291"/>
            <ac:spMk id="13" creationId="{88BAE81F-1226-9654-492B-7CCA01F6ADFC}"/>
          </ac:spMkLst>
        </pc:spChg>
        <pc:spChg chg="mod">
          <ac:chgData name="Patricia LEBRUN" userId="0c97e8e9-663c-4e22-8e54-3d7500b17992" providerId="ADAL" clId="{BB526179-54C0-4183-B2EC-8B135B3C9FB8}" dt="2025-01-16T13:53:40.242" v="1825" actId="113"/>
          <ac:spMkLst>
            <pc:docMk/>
            <pc:sldMk cId="36519024" sldId="291"/>
            <ac:spMk id="16" creationId="{80B077C2-9BB7-17C1-9ED3-1FDE6C80372C}"/>
          </ac:spMkLst>
        </pc:spChg>
        <pc:spChg chg="mod">
          <ac:chgData name="Patricia LEBRUN" userId="0c97e8e9-663c-4e22-8e54-3d7500b17992" providerId="ADAL" clId="{BB526179-54C0-4183-B2EC-8B135B3C9FB8}" dt="2025-01-16T13:45:34.413" v="1720" actId="255"/>
          <ac:spMkLst>
            <pc:docMk/>
            <pc:sldMk cId="36519024" sldId="291"/>
            <ac:spMk id="19" creationId="{6B1D1A4C-1FC7-27F4-50B0-704812CFC958}"/>
          </ac:spMkLst>
        </pc:spChg>
        <pc:picChg chg="mod">
          <ac:chgData name="Patricia LEBRUN" userId="0c97e8e9-663c-4e22-8e54-3d7500b17992" providerId="ADAL" clId="{BB526179-54C0-4183-B2EC-8B135B3C9FB8}" dt="2025-01-16T13:45:23.374" v="1718" actId="1037"/>
          <ac:picMkLst>
            <pc:docMk/>
            <pc:sldMk cId="36519024" sldId="291"/>
            <ac:picMk id="9" creationId="{E7E0B114-4E60-B20C-99B5-9D48942B69E5}"/>
          </ac:picMkLst>
        </pc:picChg>
        <pc:picChg chg="mod">
          <ac:chgData name="Patricia LEBRUN" userId="0c97e8e9-663c-4e22-8e54-3d7500b17992" providerId="ADAL" clId="{BB526179-54C0-4183-B2EC-8B135B3C9FB8}" dt="2025-01-16T13:45:23.374" v="1718" actId="1037"/>
          <ac:picMkLst>
            <pc:docMk/>
            <pc:sldMk cId="36519024" sldId="291"/>
            <ac:picMk id="10" creationId="{28815691-E2A6-CEF9-ED7B-474EB8F5077E}"/>
          </ac:picMkLst>
        </pc:picChg>
        <pc:picChg chg="mod">
          <ac:chgData name="Patricia LEBRUN" userId="0c97e8e9-663c-4e22-8e54-3d7500b17992" providerId="ADAL" clId="{BB526179-54C0-4183-B2EC-8B135B3C9FB8}" dt="2025-01-16T13:45:23.374" v="1718" actId="1037"/>
          <ac:picMkLst>
            <pc:docMk/>
            <pc:sldMk cId="36519024" sldId="291"/>
            <ac:picMk id="11" creationId="{046DD9F6-5B4A-3783-6A47-23C70A8B4126}"/>
          </ac:picMkLst>
        </pc:picChg>
        <pc:picChg chg="mod">
          <ac:chgData name="Patricia LEBRUN" userId="0c97e8e9-663c-4e22-8e54-3d7500b17992" providerId="ADAL" clId="{BB526179-54C0-4183-B2EC-8B135B3C9FB8}" dt="2025-01-16T13:45:23.374" v="1718" actId="1037"/>
          <ac:picMkLst>
            <pc:docMk/>
            <pc:sldMk cId="36519024" sldId="291"/>
            <ac:picMk id="14" creationId="{D6CBA102-64B1-6720-DBAF-0DD0DA1A8AD2}"/>
          </ac:picMkLst>
        </pc:picChg>
        <pc:picChg chg="mod">
          <ac:chgData name="Patricia LEBRUN" userId="0c97e8e9-663c-4e22-8e54-3d7500b17992" providerId="ADAL" clId="{BB526179-54C0-4183-B2EC-8B135B3C9FB8}" dt="2025-01-16T13:45:23.374" v="1718" actId="1037"/>
          <ac:picMkLst>
            <pc:docMk/>
            <pc:sldMk cId="36519024" sldId="291"/>
            <ac:picMk id="15" creationId="{B8CC8F34-61E7-70DB-9D1D-F6032164D7EE}"/>
          </ac:picMkLst>
        </pc:picChg>
        <pc:picChg chg="mod">
          <ac:chgData name="Patricia LEBRUN" userId="0c97e8e9-663c-4e22-8e54-3d7500b17992" providerId="ADAL" clId="{BB526179-54C0-4183-B2EC-8B135B3C9FB8}" dt="2025-01-16T13:45:23.374" v="1718" actId="1037"/>
          <ac:picMkLst>
            <pc:docMk/>
            <pc:sldMk cId="36519024" sldId="291"/>
            <ac:picMk id="17" creationId="{A36861CD-7799-94C4-E5D7-F65448F3D238}"/>
          </ac:picMkLst>
        </pc:picChg>
        <pc:picChg chg="mod">
          <ac:chgData name="Patricia LEBRUN" userId="0c97e8e9-663c-4e22-8e54-3d7500b17992" providerId="ADAL" clId="{BB526179-54C0-4183-B2EC-8B135B3C9FB8}" dt="2025-01-16T13:45:31.089" v="1719" actId="1076"/>
          <ac:picMkLst>
            <pc:docMk/>
            <pc:sldMk cId="36519024" sldId="291"/>
            <ac:picMk id="18" creationId="{DABE9D7E-F7CA-4A29-0E3B-3BE683A91783}"/>
          </ac:picMkLst>
        </pc:picChg>
        <pc:picChg chg="mod">
          <ac:chgData name="Patricia LEBRUN" userId="0c97e8e9-663c-4e22-8e54-3d7500b17992" providerId="ADAL" clId="{BB526179-54C0-4183-B2EC-8B135B3C9FB8}" dt="2025-01-16T13:44:38.141" v="1583" actId="1076"/>
          <ac:picMkLst>
            <pc:docMk/>
            <pc:sldMk cId="36519024" sldId="291"/>
            <ac:picMk id="32" creationId="{C7956CA2-E6E9-6F7A-6B61-E4C40C3FC088}"/>
          </ac:picMkLst>
        </pc:picChg>
        <pc:picChg chg="mod">
          <ac:chgData name="Patricia LEBRUN" userId="0c97e8e9-663c-4e22-8e54-3d7500b17992" providerId="ADAL" clId="{BB526179-54C0-4183-B2EC-8B135B3C9FB8}" dt="2025-01-16T13:44:40.685" v="1584" actId="1076"/>
          <ac:picMkLst>
            <pc:docMk/>
            <pc:sldMk cId="36519024" sldId="291"/>
            <ac:picMk id="33" creationId="{3927EFE5-220F-3586-7770-632BF05B67D7}"/>
          </ac:picMkLst>
        </pc:picChg>
        <pc:picChg chg="mod">
          <ac:chgData name="Patricia LEBRUN" userId="0c97e8e9-663c-4e22-8e54-3d7500b17992" providerId="ADAL" clId="{BB526179-54C0-4183-B2EC-8B135B3C9FB8}" dt="2025-01-16T13:44:43.416" v="1585" actId="1076"/>
          <ac:picMkLst>
            <pc:docMk/>
            <pc:sldMk cId="36519024" sldId="291"/>
            <ac:picMk id="35" creationId="{060EF2F0-434A-8552-A99F-AF4654C95B75}"/>
          </ac:picMkLst>
        </pc:picChg>
      </pc:sldChg>
      <pc:sldChg chg="addSp modSp mod">
        <pc:chgData name="Patricia LEBRUN" userId="0c97e8e9-663c-4e22-8e54-3d7500b17992" providerId="ADAL" clId="{BB526179-54C0-4183-B2EC-8B135B3C9FB8}" dt="2025-01-16T13:55:54.823" v="1859" actId="113"/>
        <pc:sldMkLst>
          <pc:docMk/>
          <pc:sldMk cId="2176248501" sldId="292"/>
        </pc:sldMkLst>
        <pc:spChg chg="mod">
          <ac:chgData name="Patricia LEBRUN" userId="0c97e8e9-663c-4e22-8e54-3d7500b17992" providerId="ADAL" clId="{BB526179-54C0-4183-B2EC-8B135B3C9FB8}" dt="2025-01-16T13:55:54.823" v="1859" actId="113"/>
          <ac:spMkLst>
            <pc:docMk/>
            <pc:sldMk cId="2176248501" sldId="292"/>
            <ac:spMk id="12" creationId="{435FD2C9-2309-EB97-29A8-5B89AA847E13}"/>
          </ac:spMkLst>
        </pc:spChg>
        <pc:spChg chg="mod">
          <ac:chgData name="Patricia LEBRUN" userId="0c97e8e9-663c-4e22-8e54-3d7500b17992" providerId="ADAL" clId="{BB526179-54C0-4183-B2EC-8B135B3C9FB8}" dt="2025-01-16T13:55:51.834" v="1858" actId="113"/>
          <ac:spMkLst>
            <pc:docMk/>
            <pc:sldMk cId="2176248501" sldId="292"/>
            <ac:spMk id="13" creationId="{1EA3622F-ED07-1DCD-0BEB-DDCB4D9F0C07}"/>
          </ac:spMkLst>
        </pc:spChg>
        <pc:spChg chg="mod">
          <ac:chgData name="Patricia LEBRUN" userId="0c97e8e9-663c-4e22-8e54-3d7500b17992" providerId="ADAL" clId="{BB526179-54C0-4183-B2EC-8B135B3C9FB8}" dt="2025-01-16T13:55:47.793" v="1857" actId="113"/>
          <ac:spMkLst>
            <pc:docMk/>
            <pc:sldMk cId="2176248501" sldId="292"/>
            <ac:spMk id="16" creationId="{17AC0B21-0373-7A05-88F6-1461C601B341}"/>
          </ac:spMkLst>
        </pc:spChg>
        <pc:spChg chg="mod">
          <ac:chgData name="Patricia LEBRUN" userId="0c97e8e9-663c-4e22-8e54-3d7500b17992" providerId="ADAL" clId="{BB526179-54C0-4183-B2EC-8B135B3C9FB8}" dt="2025-01-16T13:49:14.895" v="1796" actId="255"/>
          <ac:spMkLst>
            <pc:docMk/>
            <pc:sldMk cId="2176248501" sldId="292"/>
            <ac:spMk id="19" creationId="{2EACEF1A-B5DE-A4D9-1DCE-4F95066A617F}"/>
          </ac:spMkLst>
        </pc:spChg>
        <pc:spChg chg="mod">
          <ac:chgData name="Patricia LEBRUN" userId="0c97e8e9-663c-4e22-8e54-3d7500b17992" providerId="ADAL" clId="{BB526179-54C0-4183-B2EC-8B135B3C9FB8}" dt="2025-01-16T13:49:14.895" v="1796" actId="255"/>
          <ac:spMkLst>
            <pc:docMk/>
            <pc:sldMk cId="2176248501" sldId="292"/>
            <ac:spMk id="24" creationId="{780CFC9B-2665-073C-1AE3-D84C92A78354}"/>
          </ac:spMkLst>
        </pc:spChg>
        <pc:picChg chg="add mod">
          <ac:chgData name="Patricia LEBRUN" userId="0c97e8e9-663c-4e22-8e54-3d7500b17992" providerId="ADAL" clId="{BB526179-54C0-4183-B2EC-8B135B3C9FB8}" dt="2025-01-16T09:24:48.830" v="1121"/>
          <ac:picMkLst>
            <pc:docMk/>
            <pc:sldMk cId="2176248501" sldId="292"/>
            <ac:picMk id="25" creationId="{077F7340-F9CE-D02A-5036-CBCA158181A4}"/>
          </ac:picMkLst>
        </pc:picChg>
        <pc:picChg chg="add mod">
          <ac:chgData name="Patricia LEBRUN" userId="0c97e8e9-663c-4e22-8e54-3d7500b17992" providerId="ADAL" clId="{BB526179-54C0-4183-B2EC-8B135B3C9FB8}" dt="2025-01-16T09:24:48.830" v="1121"/>
          <ac:picMkLst>
            <pc:docMk/>
            <pc:sldMk cId="2176248501" sldId="292"/>
            <ac:picMk id="26" creationId="{214F6129-4BA1-C9D1-5DA1-DEF4412C5B05}"/>
          </ac:picMkLst>
        </pc:picChg>
        <pc:picChg chg="add mod">
          <ac:chgData name="Patricia LEBRUN" userId="0c97e8e9-663c-4e22-8e54-3d7500b17992" providerId="ADAL" clId="{BB526179-54C0-4183-B2EC-8B135B3C9FB8}" dt="2025-01-16T09:24:48.830" v="1121"/>
          <ac:picMkLst>
            <pc:docMk/>
            <pc:sldMk cId="2176248501" sldId="292"/>
            <ac:picMk id="27" creationId="{076788BC-C707-E11C-00B2-198D8FBA7B4D}"/>
          </ac:picMkLst>
        </pc:picChg>
        <pc:picChg chg="add mod">
          <ac:chgData name="Patricia LEBRUN" userId="0c97e8e9-663c-4e22-8e54-3d7500b17992" providerId="ADAL" clId="{BB526179-54C0-4183-B2EC-8B135B3C9FB8}" dt="2025-01-16T09:24:48.830" v="1121"/>
          <ac:picMkLst>
            <pc:docMk/>
            <pc:sldMk cId="2176248501" sldId="292"/>
            <ac:picMk id="28" creationId="{60EA9DEC-8C11-F9BD-0F28-DB2A1FA24125}"/>
          </ac:picMkLst>
        </pc:picChg>
        <pc:picChg chg="add mod">
          <ac:chgData name="Patricia LEBRUN" userId="0c97e8e9-663c-4e22-8e54-3d7500b17992" providerId="ADAL" clId="{BB526179-54C0-4183-B2EC-8B135B3C9FB8}" dt="2025-01-16T09:24:48.830" v="1121"/>
          <ac:picMkLst>
            <pc:docMk/>
            <pc:sldMk cId="2176248501" sldId="292"/>
            <ac:picMk id="29" creationId="{D83077D2-F020-54B6-FC95-8BB30C6ED26C}"/>
          </ac:picMkLst>
        </pc:picChg>
      </pc:sldChg>
      <pc:sldChg chg="addSp delSp modSp mod">
        <pc:chgData name="Patricia LEBRUN" userId="0c97e8e9-663c-4e22-8e54-3d7500b17992" providerId="ADAL" clId="{BB526179-54C0-4183-B2EC-8B135B3C9FB8}" dt="2025-01-16T13:56:05.305" v="1862" actId="113"/>
        <pc:sldMkLst>
          <pc:docMk/>
          <pc:sldMk cId="652946611" sldId="293"/>
        </pc:sldMkLst>
        <pc:spChg chg="mod">
          <ac:chgData name="Patricia LEBRUN" userId="0c97e8e9-663c-4e22-8e54-3d7500b17992" providerId="ADAL" clId="{BB526179-54C0-4183-B2EC-8B135B3C9FB8}" dt="2025-01-16T09:25:11.116" v="1131" actId="20577"/>
          <ac:spMkLst>
            <pc:docMk/>
            <pc:sldMk cId="652946611" sldId="293"/>
            <ac:spMk id="4" creationId="{DADBC04F-7A0C-4A5E-26B8-C996259BB076}"/>
          </ac:spMkLst>
        </pc:spChg>
        <pc:spChg chg="mod">
          <ac:chgData name="Patricia LEBRUN" userId="0c97e8e9-663c-4e22-8e54-3d7500b17992" providerId="ADAL" clId="{BB526179-54C0-4183-B2EC-8B135B3C9FB8}" dt="2025-01-16T13:56:05.305" v="1862" actId="113"/>
          <ac:spMkLst>
            <pc:docMk/>
            <pc:sldMk cId="652946611" sldId="293"/>
            <ac:spMk id="12" creationId="{311B1AAE-976F-E640-2E88-C6AB4B8D6FA8}"/>
          </ac:spMkLst>
        </pc:spChg>
        <pc:spChg chg="mod">
          <ac:chgData name="Patricia LEBRUN" userId="0c97e8e9-663c-4e22-8e54-3d7500b17992" providerId="ADAL" clId="{BB526179-54C0-4183-B2EC-8B135B3C9FB8}" dt="2025-01-16T13:56:01.888" v="1861" actId="113"/>
          <ac:spMkLst>
            <pc:docMk/>
            <pc:sldMk cId="652946611" sldId="293"/>
            <ac:spMk id="13" creationId="{70DC2FEF-D5A7-386C-5212-A0AB12035D18}"/>
          </ac:spMkLst>
        </pc:spChg>
        <pc:spChg chg="mod">
          <ac:chgData name="Patricia LEBRUN" userId="0c97e8e9-663c-4e22-8e54-3d7500b17992" providerId="ADAL" clId="{BB526179-54C0-4183-B2EC-8B135B3C9FB8}" dt="2025-01-16T13:55:58.759" v="1860" actId="113"/>
          <ac:spMkLst>
            <pc:docMk/>
            <pc:sldMk cId="652946611" sldId="293"/>
            <ac:spMk id="16" creationId="{A68D43CB-1749-F726-C980-07B3BCA07835}"/>
          </ac:spMkLst>
        </pc:spChg>
        <pc:spChg chg="mod">
          <ac:chgData name="Patricia LEBRUN" userId="0c97e8e9-663c-4e22-8e54-3d7500b17992" providerId="ADAL" clId="{BB526179-54C0-4183-B2EC-8B135B3C9FB8}" dt="2025-01-16T13:49:22.192" v="1797" actId="255"/>
          <ac:spMkLst>
            <pc:docMk/>
            <pc:sldMk cId="652946611" sldId="293"/>
            <ac:spMk id="19" creationId="{FE17A7E5-7A0F-D3E9-C904-65A31DE3B8E9}"/>
          </ac:spMkLst>
        </pc:spChg>
        <pc:spChg chg="mod">
          <ac:chgData name="Patricia LEBRUN" userId="0c97e8e9-663c-4e22-8e54-3d7500b17992" providerId="ADAL" clId="{BB526179-54C0-4183-B2EC-8B135B3C9FB8}" dt="2025-01-16T13:49:22.192" v="1797" actId="255"/>
          <ac:spMkLst>
            <pc:docMk/>
            <pc:sldMk cId="652946611" sldId="293"/>
            <ac:spMk id="23" creationId="{C3B1EAB0-DBFD-D787-31A8-EEE2F376A3A8}"/>
          </ac:spMkLst>
        </pc:spChg>
        <pc:picChg chg="add del mod">
          <ac:chgData name="Patricia LEBRUN" userId="0c97e8e9-663c-4e22-8e54-3d7500b17992" providerId="ADAL" clId="{BB526179-54C0-4183-B2EC-8B135B3C9FB8}" dt="2025-01-16T09:24:44.922" v="1120" actId="21"/>
          <ac:picMkLst>
            <pc:docMk/>
            <pc:sldMk cId="652946611" sldId="293"/>
            <ac:picMk id="25" creationId="{077F7340-F9CE-D02A-5036-CBCA158181A4}"/>
          </ac:picMkLst>
        </pc:picChg>
        <pc:picChg chg="add del mod">
          <ac:chgData name="Patricia LEBRUN" userId="0c97e8e9-663c-4e22-8e54-3d7500b17992" providerId="ADAL" clId="{BB526179-54C0-4183-B2EC-8B135B3C9FB8}" dt="2025-01-16T09:24:44.922" v="1120" actId="21"/>
          <ac:picMkLst>
            <pc:docMk/>
            <pc:sldMk cId="652946611" sldId="293"/>
            <ac:picMk id="26" creationId="{214F6129-4BA1-C9D1-5DA1-DEF4412C5B05}"/>
          </ac:picMkLst>
        </pc:picChg>
        <pc:picChg chg="add del mod">
          <ac:chgData name="Patricia LEBRUN" userId="0c97e8e9-663c-4e22-8e54-3d7500b17992" providerId="ADAL" clId="{BB526179-54C0-4183-B2EC-8B135B3C9FB8}" dt="2025-01-16T09:24:44.922" v="1120" actId="21"/>
          <ac:picMkLst>
            <pc:docMk/>
            <pc:sldMk cId="652946611" sldId="293"/>
            <ac:picMk id="27" creationId="{076788BC-C707-E11C-00B2-198D8FBA7B4D}"/>
          </ac:picMkLst>
        </pc:picChg>
        <pc:picChg chg="add del mod">
          <ac:chgData name="Patricia LEBRUN" userId="0c97e8e9-663c-4e22-8e54-3d7500b17992" providerId="ADAL" clId="{BB526179-54C0-4183-B2EC-8B135B3C9FB8}" dt="2025-01-16T09:24:44.922" v="1120" actId="21"/>
          <ac:picMkLst>
            <pc:docMk/>
            <pc:sldMk cId="652946611" sldId="293"/>
            <ac:picMk id="28" creationId="{60EA9DEC-8C11-F9BD-0F28-DB2A1FA24125}"/>
          </ac:picMkLst>
        </pc:picChg>
        <pc:picChg chg="add del mod">
          <ac:chgData name="Patricia LEBRUN" userId="0c97e8e9-663c-4e22-8e54-3d7500b17992" providerId="ADAL" clId="{BB526179-54C0-4183-B2EC-8B135B3C9FB8}" dt="2025-01-16T09:24:44.922" v="1120" actId="21"/>
          <ac:picMkLst>
            <pc:docMk/>
            <pc:sldMk cId="652946611" sldId="293"/>
            <ac:picMk id="29" creationId="{D83077D2-F020-54B6-FC95-8BB30C6ED26C}"/>
          </ac:picMkLst>
        </pc:picChg>
        <pc:picChg chg="add del">
          <ac:chgData name="Patricia LEBRUN" userId="0c97e8e9-663c-4e22-8e54-3d7500b17992" providerId="ADAL" clId="{BB526179-54C0-4183-B2EC-8B135B3C9FB8}" dt="2025-01-16T09:25:53.026" v="1133" actId="478"/>
          <ac:picMkLst>
            <pc:docMk/>
            <pc:sldMk cId="652946611" sldId="293"/>
            <ac:picMk id="2050" creationId="{587428DA-5252-4D2E-C4ED-848BA88FF16E}"/>
          </ac:picMkLst>
        </pc:picChg>
        <pc:picChg chg="add mod">
          <ac:chgData name="Patricia LEBRUN" userId="0c97e8e9-663c-4e22-8e54-3d7500b17992" providerId="ADAL" clId="{BB526179-54C0-4183-B2EC-8B135B3C9FB8}" dt="2025-01-16T09:26:13.079" v="1137" actId="14100"/>
          <ac:picMkLst>
            <pc:docMk/>
            <pc:sldMk cId="652946611" sldId="293"/>
            <ac:picMk id="2052" creationId="{671148F7-F8DE-DFFF-0C2C-5ACF26822E1D}"/>
          </ac:picMkLst>
        </pc:picChg>
      </pc:sldChg>
      <pc:sldChg chg="modSp mod ord">
        <pc:chgData name="Patricia LEBRUN" userId="0c97e8e9-663c-4e22-8e54-3d7500b17992" providerId="ADAL" clId="{BB526179-54C0-4183-B2EC-8B135B3C9FB8}" dt="2025-01-16T13:55:43.276" v="1856" actId="113"/>
        <pc:sldMkLst>
          <pc:docMk/>
          <pc:sldMk cId="4084937273" sldId="294"/>
        </pc:sldMkLst>
        <pc:spChg chg="mod">
          <ac:chgData name="Patricia LEBRUN" userId="0c97e8e9-663c-4e22-8e54-3d7500b17992" providerId="ADAL" clId="{BB526179-54C0-4183-B2EC-8B135B3C9FB8}" dt="2025-01-16T13:55:43.276" v="1856" actId="113"/>
          <ac:spMkLst>
            <pc:docMk/>
            <pc:sldMk cId="4084937273" sldId="294"/>
            <ac:spMk id="12" creationId="{FD25327B-21BD-685E-82F0-9DFD899224E6}"/>
          </ac:spMkLst>
        </pc:spChg>
        <pc:spChg chg="mod">
          <ac:chgData name="Patricia LEBRUN" userId="0c97e8e9-663c-4e22-8e54-3d7500b17992" providerId="ADAL" clId="{BB526179-54C0-4183-B2EC-8B135B3C9FB8}" dt="2025-01-16T13:55:39.516" v="1854" actId="113"/>
          <ac:spMkLst>
            <pc:docMk/>
            <pc:sldMk cId="4084937273" sldId="294"/>
            <ac:spMk id="13" creationId="{D13FF00D-7754-9910-E0B7-8A3882F4D532}"/>
          </ac:spMkLst>
        </pc:spChg>
        <pc:spChg chg="mod">
          <ac:chgData name="Patricia LEBRUN" userId="0c97e8e9-663c-4e22-8e54-3d7500b17992" providerId="ADAL" clId="{BB526179-54C0-4183-B2EC-8B135B3C9FB8}" dt="2025-01-16T13:55:36.443" v="1853" actId="113"/>
          <ac:spMkLst>
            <pc:docMk/>
            <pc:sldMk cId="4084937273" sldId="294"/>
            <ac:spMk id="16" creationId="{0F537462-42DD-7C12-1BB0-154993B7A2A0}"/>
          </ac:spMkLst>
        </pc:spChg>
        <pc:spChg chg="mod">
          <ac:chgData name="Patricia LEBRUN" userId="0c97e8e9-663c-4e22-8e54-3d7500b17992" providerId="ADAL" clId="{BB526179-54C0-4183-B2EC-8B135B3C9FB8}" dt="2025-01-16T13:49:08.494" v="1795" actId="255"/>
          <ac:spMkLst>
            <pc:docMk/>
            <pc:sldMk cId="4084937273" sldId="294"/>
            <ac:spMk id="19" creationId="{8DE47E9E-25DC-3ED2-A866-5BF99A18C917}"/>
          </ac:spMkLst>
        </pc:spChg>
      </pc:sldChg>
      <pc:sldChg chg="modSp mod ord">
        <pc:chgData name="Patricia LEBRUN" userId="0c97e8e9-663c-4e22-8e54-3d7500b17992" providerId="ADAL" clId="{BB526179-54C0-4183-B2EC-8B135B3C9FB8}" dt="2025-01-16T13:54:17.446" v="1833" actId="113"/>
        <pc:sldMkLst>
          <pc:docMk/>
          <pc:sldMk cId="1440068137" sldId="295"/>
        </pc:sldMkLst>
        <pc:spChg chg="mod ord">
          <ac:chgData name="Patricia LEBRUN" userId="0c97e8e9-663c-4e22-8e54-3d7500b17992" providerId="ADAL" clId="{BB526179-54C0-4183-B2EC-8B135B3C9FB8}" dt="2025-01-16T13:47:36.015" v="1784" actId="170"/>
          <ac:spMkLst>
            <pc:docMk/>
            <pc:sldMk cId="1440068137" sldId="295"/>
            <ac:spMk id="8" creationId="{2E0B574F-E0F5-C96A-630B-9D0CF286EA86}"/>
          </ac:spMkLst>
        </pc:spChg>
        <pc:spChg chg="mod">
          <ac:chgData name="Patricia LEBRUN" userId="0c97e8e9-663c-4e22-8e54-3d7500b17992" providerId="ADAL" clId="{BB526179-54C0-4183-B2EC-8B135B3C9FB8}" dt="2025-01-16T13:54:17.446" v="1833" actId="113"/>
          <ac:spMkLst>
            <pc:docMk/>
            <pc:sldMk cId="1440068137" sldId="295"/>
            <ac:spMk id="59" creationId="{C8E63174-60FC-CBB7-F3F1-0AA7B4FAFDA4}"/>
          </ac:spMkLst>
        </pc:spChg>
        <pc:spChg chg="mod">
          <ac:chgData name="Patricia LEBRUN" userId="0c97e8e9-663c-4e22-8e54-3d7500b17992" providerId="ADAL" clId="{BB526179-54C0-4183-B2EC-8B135B3C9FB8}" dt="2025-01-16T13:54:11.927" v="1831" actId="113"/>
          <ac:spMkLst>
            <pc:docMk/>
            <pc:sldMk cId="1440068137" sldId="295"/>
            <ac:spMk id="60" creationId="{84D3A203-1954-4CEB-7858-31F4598EB721}"/>
          </ac:spMkLst>
        </pc:spChg>
        <pc:spChg chg="mod">
          <ac:chgData name="Patricia LEBRUN" userId="0c97e8e9-663c-4e22-8e54-3d7500b17992" providerId="ADAL" clId="{BB526179-54C0-4183-B2EC-8B135B3C9FB8}" dt="2025-01-16T13:54:14.722" v="1832" actId="113"/>
          <ac:spMkLst>
            <pc:docMk/>
            <pc:sldMk cId="1440068137" sldId="295"/>
            <ac:spMk id="63" creationId="{E3F23227-20D8-6500-4116-8988C941F2FA}"/>
          </ac:spMkLst>
        </pc:spChg>
        <pc:spChg chg="mod">
          <ac:chgData name="Patricia LEBRUN" userId="0c97e8e9-663c-4e22-8e54-3d7500b17992" providerId="ADAL" clId="{BB526179-54C0-4183-B2EC-8B135B3C9FB8}" dt="2025-01-16T13:47:18.488" v="1782" actId="1076"/>
          <ac:spMkLst>
            <pc:docMk/>
            <pc:sldMk cId="1440068137" sldId="295"/>
            <ac:spMk id="66" creationId="{600F5C27-3B81-3049-683A-881F99F43B5C}"/>
          </ac:spMkLst>
        </pc:spChg>
        <pc:grpChg chg="ord">
          <ac:chgData name="Patricia LEBRUN" userId="0c97e8e9-663c-4e22-8e54-3d7500b17992" providerId="ADAL" clId="{BB526179-54C0-4183-B2EC-8B135B3C9FB8}" dt="2025-01-16T13:47:42.432" v="1785" actId="167"/>
          <ac:grpSpMkLst>
            <pc:docMk/>
            <pc:sldMk cId="1440068137" sldId="295"/>
            <ac:grpSpMk id="50" creationId="{493BA29E-5507-2211-AB35-DA74206D507A}"/>
          </ac:grpSpMkLst>
        </pc:grpChg>
        <pc:picChg chg="mod">
          <ac:chgData name="Patricia LEBRUN" userId="0c97e8e9-663c-4e22-8e54-3d7500b17992" providerId="ADAL" clId="{BB526179-54C0-4183-B2EC-8B135B3C9FB8}" dt="2025-01-16T13:46:46.310" v="1730" actId="1076"/>
          <ac:picMkLst>
            <pc:docMk/>
            <pc:sldMk cId="1440068137" sldId="295"/>
            <ac:picMk id="23" creationId="{3E5B1119-0324-058F-6B83-FA74E698BFC8}"/>
          </ac:picMkLst>
        </pc:picChg>
        <pc:picChg chg="mod">
          <ac:chgData name="Patricia LEBRUN" userId="0c97e8e9-663c-4e22-8e54-3d7500b17992" providerId="ADAL" clId="{BB526179-54C0-4183-B2EC-8B135B3C9FB8}" dt="2025-01-16T13:46:41.076" v="1728" actId="1076"/>
          <ac:picMkLst>
            <pc:docMk/>
            <pc:sldMk cId="1440068137" sldId="295"/>
            <ac:picMk id="24" creationId="{2C754F98-8C21-58D3-8CE9-B314B0664830}"/>
          </ac:picMkLst>
        </pc:picChg>
        <pc:picChg chg="mod">
          <ac:chgData name="Patricia LEBRUN" userId="0c97e8e9-663c-4e22-8e54-3d7500b17992" providerId="ADAL" clId="{BB526179-54C0-4183-B2EC-8B135B3C9FB8}" dt="2025-01-16T13:46:59.711" v="1734" actId="1076"/>
          <ac:picMkLst>
            <pc:docMk/>
            <pc:sldMk cId="1440068137" sldId="295"/>
            <ac:picMk id="25" creationId="{DB86CA67-2CC0-CF9F-9862-6E150DE3C8CB}"/>
          </ac:picMkLst>
        </pc:picChg>
        <pc:picChg chg="mod">
          <ac:chgData name="Patricia LEBRUN" userId="0c97e8e9-663c-4e22-8e54-3d7500b17992" providerId="ADAL" clId="{BB526179-54C0-4183-B2EC-8B135B3C9FB8}" dt="2025-01-16T13:46:41.076" v="1728" actId="1076"/>
          <ac:picMkLst>
            <pc:docMk/>
            <pc:sldMk cId="1440068137" sldId="295"/>
            <ac:picMk id="30" creationId="{1FFEB00D-A5D0-07F7-E273-DCE89BBBB678}"/>
          </ac:picMkLst>
        </pc:picChg>
        <pc:picChg chg="mod">
          <ac:chgData name="Patricia LEBRUN" userId="0c97e8e9-663c-4e22-8e54-3d7500b17992" providerId="ADAL" clId="{BB526179-54C0-4183-B2EC-8B135B3C9FB8}" dt="2025-01-16T13:46:56.824" v="1733" actId="1076"/>
          <ac:picMkLst>
            <pc:docMk/>
            <pc:sldMk cId="1440068137" sldId="295"/>
            <ac:picMk id="40" creationId="{76D0045D-2543-1AE0-099D-01DBFB2F86BF}"/>
          </ac:picMkLst>
        </pc:picChg>
        <pc:picChg chg="mod">
          <ac:chgData name="Patricia LEBRUN" userId="0c97e8e9-663c-4e22-8e54-3d7500b17992" providerId="ADAL" clId="{BB526179-54C0-4183-B2EC-8B135B3C9FB8}" dt="2025-01-16T13:46:53.984" v="1732" actId="1076"/>
          <ac:picMkLst>
            <pc:docMk/>
            <pc:sldMk cId="1440068137" sldId="295"/>
            <ac:picMk id="42" creationId="{6B162C5A-218E-B8C7-F17B-E08CC1A7AAB1}"/>
          </ac:picMkLst>
        </pc:picChg>
        <pc:picChg chg="mod">
          <ac:chgData name="Patricia LEBRUN" userId="0c97e8e9-663c-4e22-8e54-3d7500b17992" providerId="ADAL" clId="{BB526179-54C0-4183-B2EC-8B135B3C9FB8}" dt="2025-01-16T13:46:43.574" v="1729" actId="1076"/>
          <ac:picMkLst>
            <pc:docMk/>
            <pc:sldMk cId="1440068137" sldId="295"/>
            <ac:picMk id="45" creationId="{4C9CB2F9-8D52-9660-5203-1B0B5B20E104}"/>
          </ac:picMkLst>
        </pc:picChg>
        <pc:picChg chg="mod">
          <ac:chgData name="Patricia LEBRUN" userId="0c97e8e9-663c-4e22-8e54-3d7500b17992" providerId="ADAL" clId="{BB526179-54C0-4183-B2EC-8B135B3C9FB8}" dt="2025-01-16T13:46:48.791" v="1731" actId="1076"/>
          <ac:picMkLst>
            <pc:docMk/>
            <pc:sldMk cId="1440068137" sldId="295"/>
            <ac:picMk id="46" creationId="{CFC9DA26-1D2C-B8D3-7D4D-26313B048523}"/>
          </ac:picMkLst>
        </pc:picChg>
        <pc:picChg chg="mod">
          <ac:chgData name="Patricia LEBRUN" userId="0c97e8e9-663c-4e22-8e54-3d7500b17992" providerId="ADAL" clId="{BB526179-54C0-4183-B2EC-8B135B3C9FB8}" dt="2025-01-16T13:47:08.396" v="1781" actId="1037"/>
          <ac:picMkLst>
            <pc:docMk/>
            <pc:sldMk cId="1440068137" sldId="295"/>
            <ac:picMk id="56" creationId="{772DE0B6-555B-71AE-E0E1-79835D0059D8}"/>
          </ac:picMkLst>
        </pc:picChg>
        <pc:picChg chg="mod">
          <ac:chgData name="Patricia LEBRUN" userId="0c97e8e9-663c-4e22-8e54-3d7500b17992" providerId="ADAL" clId="{BB526179-54C0-4183-B2EC-8B135B3C9FB8}" dt="2025-01-16T13:47:08.396" v="1781" actId="1037"/>
          <ac:picMkLst>
            <pc:docMk/>
            <pc:sldMk cId="1440068137" sldId="295"/>
            <ac:picMk id="57" creationId="{21D9D165-DE2E-43E6-7519-7546547E6B4E}"/>
          </ac:picMkLst>
        </pc:picChg>
        <pc:picChg chg="mod">
          <ac:chgData name="Patricia LEBRUN" userId="0c97e8e9-663c-4e22-8e54-3d7500b17992" providerId="ADAL" clId="{BB526179-54C0-4183-B2EC-8B135B3C9FB8}" dt="2025-01-16T13:47:08.396" v="1781" actId="1037"/>
          <ac:picMkLst>
            <pc:docMk/>
            <pc:sldMk cId="1440068137" sldId="295"/>
            <ac:picMk id="58" creationId="{3800CE58-C618-831F-0368-5828C9BFAFF3}"/>
          </ac:picMkLst>
        </pc:picChg>
        <pc:picChg chg="mod">
          <ac:chgData name="Patricia LEBRUN" userId="0c97e8e9-663c-4e22-8e54-3d7500b17992" providerId="ADAL" clId="{BB526179-54C0-4183-B2EC-8B135B3C9FB8}" dt="2025-01-16T13:47:08.396" v="1781" actId="1037"/>
          <ac:picMkLst>
            <pc:docMk/>
            <pc:sldMk cId="1440068137" sldId="295"/>
            <ac:picMk id="61" creationId="{BA6EBBAC-C960-6600-4ECE-942265617B8F}"/>
          </ac:picMkLst>
        </pc:picChg>
        <pc:picChg chg="mod">
          <ac:chgData name="Patricia LEBRUN" userId="0c97e8e9-663c-4e22-8e54-3d7500b17992" providerId="ADAL" clId="{BB526179-54C0-4183-B2EC-8B135B3C9FB8}" dt="2025-01-16T13:47:08.396" v="1781" actId="1037"/>
          <ac:picMkLst>
            <pc:docMk/>
            <pc:sldMk cId="1440068137" sldId="295"/>
            <ac:picMk id="64" creationId="{B30A3CF4-CDC5-0551-0EF8-EA2BEF015756}"/>
          </ac:picMkLst>
        </pc:picChg>
        <pc:picChg chg="mod">
          <ac:chgData name="Patricia LEBRUN" userId="0c97e8e9-663c-4e22-8e54-3d7500b17992" providerId="ADAL" clId="{BB526179-54C0-4183-B2EC-8B135B3C9FB8}" dt="2025-01-16T13:47:18.488" v="1782" actId="1076"/>
          <ac:picMkLst>
            <pc:docMk/>
            <pc:sldMk cId="1440068137" sldId="295"/>
            <ac:picMk id="65" creationId="{E5ED91B1-4842-5080-BF26-86D5E652570F}"/>
          </ac:picMkLst>
        </pc:picChg>
      </pc:sldChg>
      <pc:sldChg chg="addSp delSp modSp add mod">
        <pc:chgData name="Patricia LEBRUN" userId="0c97e8e9-663c-4e22-8e54-3d7500b17992" providerId="ADAL" clId="{BB526179-54C0-4183-B2EC-8B135B3C9FB8}" dt="2025-01-16T15:34:14.394" v="1873" actId="478"/>
        <pc:sldMkLst>
          <pc:docMk/>
          <pc:sldMk cId="3685350895" sldId="296"/>
        </pc:sldMkLst>
        <pc:spChg chg="mod">
          <ac:chgData name="Patricia LEBRUN" userId="0c97e8e9-663c-4e22-8e54-3d7500b17992" providerId="ADAL" clId="{BB526179-54C0-4183-B2EC-8B135B3C9FB8}" dt="2025-01-16T09:20:54.281" v="1058" actId="20577"/>
          <ac:spMkLst>
            <pc:docMk/>
            <pc:sldMk cId="3685350895" sldId="296"/>
            <ac:spMk id="4" creationId="{F1D3BF44-5DBC-1E82-72EE-693570276455}"/>
          </ac:spMkLst>
        </pc:spChg>
        <pc:spChg chg="del">
          <ac:chgData name="Patricia LEBRUN" userId="0c97e8e9-663c-4e22-8e54-3d7500b17992" providerId="ADAL" clId="{BB526179-54C0-4183-B2EC-8B135B3C9FB8}" dt="2025-01-16T09:29:33.614" v="1141" actId="478"/>
          <ac:spMkLst>
            <pc:docMk/>
            <pc:sldMk cId="3685350895" sldId="296"/>
            <ac:spMk id="8" creationId="{69A22EE3-4E81-2EE5-B121-ACDBB3D1B9E7}"/>
          </ac:spMkLst>
        </pc:spChg>
        <pc:spChg chg="mod">
          <ac:chgData name="Patricia LEBRUN" userId="0c97e8e9-663c-4e22-8e54-3d7500b17992" providerId="ADAL" clId="{BB526179-54C0-4183-B2EC-8B135B3C9FB8}" dt="2025-01-16T13:55:20.328" v="1849" actId="113"/>
          <ac:spMkLst>
            <pc:docMk/>
            <pc:sldMk cId="3685350895" sldId="296"/>
            <ac:spMk id="12" creationId="{5CEE8F1B-5BA5-E303-2BF1-6C0F7D0C571A}"/>
          </ac:spMkLst>
        </pc:spChg>
        <pc:spChg chg="mod">
          <ac:chgData name="Patricia LEBRUN" userId="0c97e8e9-663c-4e22-8e54-3d7500b17992" providerId="ADAL" clId="{BB526179-54C0-4183-B2EC-8B135B3C9FB8}" dt="2025-01-16T13:55:16.906" v="1848" actId="113"/>
          <ac:spMkLst>
            <pc:docMk/>
            <pc:sldMk cId="3685350895" sldId="296"/>
            <ac:spMk id="13" creationId="{E446F41A-A85B-1EF5-572E-AFA7A99CA6DB}"/>
          </ac:spMkLst>
        </pc:spChg>
        <pc:spChg chg="mod">
          <ac:chgData name="Patricia LEBRUN" userId="0c97e8e9-663c-4e22-8e54-3d7500b17992" providerId="ADAL" clId="{BB526179-54C0-4183-B2EC-8B135B3C9FB8}" dt="2025-01-16T13:55:13.698" v="1847" actId="113"/>
          <ac:spMkLst>
            <pc:docMk/>
            <pc:sldMk cId="3685350895" sldId="296"/>
            <ac:spMk id="16" creationId="{CCAF6EB4-5846-DFD2-EF6E-93BDF0775A9C}"/>
          </ac:spMkLst>
        </pc:spChg>
        <pc:spChg chg="mod">
          <ac:chgData name="Patricia LEBRUN" userId="0c97e8e9-663c-4e22-8e54-3d7500b17992" providerId="ADAL" clId="{BB526179-54C0-4183-B2EC-8B135B3C9FB8}" dt="2025-01-16T09:21:09.167" v="1059"/>
          <ac:spMkLst>
            <pc:docMk/>
            <pc:sldMk cId="3685350895" sldId="296"/>
            <ac:spMk id="19" creationId="{7025546E-464F-02A4-0058-C160E3120596}"/>
          </ac:spMkLst>
        </pc:spChg>
        <pc:spChg chg="mod">
          <ac:chgData name="Patricia LEBRUN" userId="0c97e8e9-663c-4e22-8e54-3d7500b17992" providerId="ADAL" clId="{BB526179-54C0-4183-B2EC-8B135B3C9FB8}" dt="2025-01-16T15:33:07.290" v="1866" actId="207"/>
          <ac:spMkLst>
            <pc:docMk/>
            <pc:sldMk cId="3685350895" sldId="296"/>
            <ac:spMk id="21" creationId="{42993F3F-1C98-ECEB-4C49-EC278626A0BB}"/>
          </ac:spMkLst>
        </pc:spChg>
        <pc:spChg chg="add del mod">
          <ac:chgData name="Patricia LEBRUN" userId="0c97e8e9-663c-4e22-8e54-3d7500b17992" providerId="ADAL" clId="{BB526179-54C0-4183-B2EC-8B135B3C9FB8}" dt="2025-01-16T12:47:01.895" v="1150" actId="478"/>
          <ac:spMkLst>
            <pc:docMk/>
            <pc:sldMk cId="3685350895" sldId="296"/>
            <ac:spMk id="25" creationId="{71560058-2A9A-99E0-44AE-6B6BD87A3A9B}"/>
          </ac:spMkLst>
        </pc:spChg>
        <pc:spChg chg="add">
          <ac:chgData name="Patricia LEBRUN" userId="0c97e8e9-663c-4e22-8e54-3d7500b17992" providerId="ADAL" clId="{BB526179-54C0-4183-B2EC-8B135B3C9FB8}" dt="2025-01-16T12:47:03.159" v="1151"/>
          <ac:spMkLst>
            <pc:docMk/>
            <pc:sldMk cId="3685350895" sldId="296"/>
            <ac:spMk id="26" creationId="{80D1E57C-B6E3-4233-C79D-E49B3A254DCF}"/>
          </ac:spMkLst>
        </pc:spChg>
        <pc:spChg chg="add mod">
          <ac:chgData name="Patricia LEBRUN" userId="0c97e8e9-663c-4e22-8e54-3d7500b17992" providerId="ADAL" clId="{BB526179-54C0-4183-B2EC-8B135B3C9FB8}" dt="2025-01-16T12:49:20.469" v="1152"/>
          <ac:spMkLst>
            <pc:docMk/>
            <pc:sldMk cId="3685350895" sldId="296"/>
            <ac:spMk id="28" creationId="{3A6CBA2F-4228-C896-7ED8-16BBE501AEE1}"/>
          </ac:spMkLst>
        </pc:spChg>
        <pc:spChg chg="add mod">
          <ac:chgData name="Patricia LEBRUN" userId="0c97e8e9-663c-4e22-8e54-3d7500b17992" providerId="ADAL" clId="{BB526179-54C0-4183-B2EC-8B135B3C9FB8}" dt="2025-01-16T12:57:58.654" v="1251"/>
          <ac:spMkLst>
            <pc:docMk/>
            <pc:sldMk cId="3685350895" sldId="296"/>
            <ac:spMk id="30" creationId="{5A69B2F7-6099-DB04-8949-7221F4F5F717}"/>
          </ac:spMkLst>
        </pc:spChg>
        <pc:grpChg chg="ord">
          <ac:chgData name="Patricia LEBRUN" userId="0c97e8e9-663c-4e22-8e54-3d7500b17992" providerId="ADAL" clId="{BB526179-54C0-4183-B2EC-8B135B3C9FB8}" dt="2025-01-16T12:59:06.478" v="1261" actId="167"/>
          <ac:grpSpMkLst>
            <pc:docMk/>
            <pc:sldMk cId="3685350895" sldId="296"/>
            <ac:grpSpMk id="2" creationId="{B5D65499-2576-A74F-06B4-7D84C6E9AF68}"/>
          </ac:grpSpMkLst>
        </pc:grpChg>
        <pc:grpChg chg="add del mod ord">
          <ac:chgData name="Patricia LEBRUN" userId="0c97e8e9-663c-4e22-8e54-3d7500b17992" providerId="ADAL" clId="{BB526179-54C0-4183-B2EC-8B135B3C9FB8}" dt="2025-01-16T12:57:57.549" v="1250" actId="478"/>
          <ac:grpSpMkLst>
            <pc:docMk/>
            <pc:sldMk cId="3685350895" sldId="296"/>
            <ac:grpSpMk id="27" creationId="{4FC97582-69DE-F56E-BF32-0342BBD373DD}"/>
          </ac:grpSpMkLst>
        </pc:grpChg>
        <pc:grpChg chg="add mod ord">
          <ac:chgData name="Patricia LEBRUN" userId="0c97e8e9-663c-4e22-8e54-3d7500b17992" providerId="ADAL" clId="{BB526179-54C0-4183-B2EC-8B135B3C9FB8}" dt="2025-01-16T12:59:42.192" v="1264" actId="1076"/>
          <ac:grpSpMkLst>
            <pc:docMk/>
            <pc:sldMk cId="3685350895" sldId="296"/>
            <ac:grpSpMk id="29" creationId="{3D954B6D-0566-8894-3DC1-E63C40298193}"/>
          </ac:grpSpMkLst>
        </pc:grpChg>
        <pc:picChg chg="add del">
          <ac:chgData name="Patricia LEBRUN" userId="0c97e8e9-663c-4e22-8e54-3d7500b17992" providerId="ADAL" clId="{BB526179-54C0-4183-B2EC-8B135B3C9FB8}" dt="2025-01-16T09:29:10.857" v="1140" actId="478"/>
          <ac:picMkLst>
            <pc:docMk/>
            <pc:sldMk cId="3685350895" sldId="296"/>
            <ac:picMk id="23" creationId="{12B48C4B-0703-A8DD-C3D2-905FE6D27A54}"/>
          </ac:picMkLst>
        </pc:picChg>
        <pc:picChg chg="add del mod">
          <ac:chgData name="Patricia LEBRUN" userId="0c97e8e9-663c-4e22-8e54-3d7500b17992" providerId="ADAL" clId="{BB526179-54C0-4183-B2EC-8B135B3C9FB8}" dt="2025-01-16T12:47:00.037" v="1149" actId="478"/>
          <ac:picMkLst>
            <pc:docMk/>
            <pc:sldMk cId="3685350895" sldId="296"/>
            <ac:picMk id="24" creationId="{6A94C2C2-25CB-737F-2FC7-5541282C5F33}"/>
          </ac:picMkLst>
        </pc:picChg>
        <pc:picChg chg="add mod">
          <ac:chgData name="Patricia LEBRUN" userId="0c97e8e9-663c-4e22-8e54-3d7500b17992" providerId="ADAL" clId="{BB526179-54C0-4183-B2EC-8B135B3C9FB8}" dt="2025-01-16T15:34:01.610" v="1871" actId="1076"/>
          <ac:picMkLst>
            <pc:docMk/>
            <pc:sldMk cId="3685350895" sldId="296"/>
            <ac:picMk id="1026" creationId="{EBD673F4-D4AC-9C9D-0160-0895564D340C}"/>
          </ac:picMkLst>
        </pc:picChg>
        <pc:picChg chg="add del">
          <ac:chgData name="Patricia LEBRUN" userId="0c97e8e9-663c-4e22-8e54-3d7500b17992" providerId="ADAL" clId="{BB526179-54C0-4183-B2EC-8B135B3C9FB8}" dt="2025-01-16T15:34:14.394" v="1873" actId="478"/>
          <ac:picMkLst>
            <pc:docMk/>
            <pc:sldMk cId="3685350895" sldId="296"/>
            <ac:picMk id="1028" creationId="{28A73288-E453-FA9C-7E33-926C8CBFBD3A}"/>
          </ac:picMkLst>
        </pc:picChg>
        <pc:picChg chg="add">
          <ac:chgData name="Patricia LEBRUN" userId="0c97e8e9-663c-4e22-8e54-3d7500b17992" providerId="ADAL" clId="{BB526179-54C0-4183-B2EC-8B135B3C9FB8}" dt="2025-01-16T09:28:55.366" v="1138"/>
          <ac:picMkLst>
            <pc:docMk/>
            <pc:sldMk cId="3685350895" sldId="296"/>
            <ac:picMk id="3074" creationId="{0C299B55-65CD-EFEC-DACE-EA832E03D081}"/>
          </ac:picMkLst>
        </pc:picChg>
      </pc:sldChg>
      <pc:sldChg chg="new del">
        <pc:chgData name="Patricia LEBRUN" userId="0c97e8e9-663c-4e22-8e54-3d7500b17992" providerId="ADAL" clId="{BB526179-54C0-4183-B2EC-8B135B3C9FB8}" dt="2025-01-16T13:02:57.904" v="1266" actId="680"/>
        <pc:sldMkLst>
          <pc:docMk/>
          <pc:sldMk cId="931672028" sldId="297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0BFFFE-F187-412D-9A53-D7D7AC52F534}" type="datetimeFigureOut">
              <a:rPr lang="fr-FR" smtClean="0"/>
              <a:t>25/01/2025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098382-DCD1-448E-99C6-646DE2A9D96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576131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/>
              <a:t>Theorie</a:t>
            </a:r>
            <a:r>
              <a:rPr lang="fr-FR" dirty="0"/>
              <a:t> du </a:t>
            </a:r>
            <a:r>
              <a:rPr lang="fr-FR" dirty="0" err="1"/>
              <a:t>devops</a:t>
            </a:r>
            <a:r>
              <a:rPr lang="fr-FR" dirty="0"/>
              <a:t> en 7 points (</a:t>
            </a:r>
            <a:r>
              <a:rPr lang="fr-FR" dirty="0" err="1"/>
              <a:t>cf</a:t>
            </a:r>
            <a:r>
              <a:rPr lang="fr-FR" dirty="0"/>
              <a:t> mail)</a:t>
            </a:r>
            <a:br>
              <a:rPr lang="fr-FR" dirty="0"/>
            </a:br>
            <a:r>
              <a:rPr lang="fr-FR" sz="1200" dirty="0">
                <a:solidFill>
                  <a:srgbClr val="000000"/>
                </a:solidFill>
                <a:latin typeface="Inter 24pt" panose="02000503000000020004" pitchFamily="2" charset="0"/>
              </a:rPr>
              <a:t>Exemple de git , qui apporte une souplesse inédite par rapport au temps où on enregistrait des fichiers en versions et ou on fusionnait à la main.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1200" dirty="0">
              <a:solidFill>
                <a:srgbClr val="000000"/>
              </a:solidFill>
              <a:latin typeface="Inter 24pt" panose="02000503000000020004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dirty="0">
                <a:solidFill>
                  <a:srgbClr val="000000"/>
                </a:solidFill>
                <a:latin typeface="Inter 24pt" panose="02000503000000020004" pitchFamily="2" charset="0"/>
              </a:rPr>
              <a:t>Un projet perd du temps lorsque deux équipes , à la culture et aux intérêt </a:t>
            </a:r>
            <a:r>
              <a:rPr lang="fr-FR" sz="1200" dirty="0" err="1">
                <a:solidFill>
                  <a:srgbClr val="000000"/>
                </a:solidFill>
                <a:latin typeface="Inter 24pt" panose="02000503000000020004" pitchFamily="2" charset="0"/>
              </a:rPr>
              <a:t>different</a:t>
            </a:r>
            <a:r>
              <a:rPr lang="fr-FR" sz="1200" dirty="0">
                <a:solidFill>
                  <a:srgbClr val="000000"/>
                </a:solidFill>
                <a:latin typeface="Inter 24pt" panose="02000503000000020004" pitchFamily="2" charset="0"/>
              </a:rPr>
              <a:t> , doivent collaborer.</a:t>
            </a:r>
            <a:br>
              <a:rPr lang="fr-FR" sz="1200" dirty="0">
                <a:solidFill>
                  <a:srgbClr val="000000"/>
                </a:solidFill>
                <a:latin typeface="Inter 24pt" panose="02000503000000020004" pitchFamily="2" charset="0"/>
              </a:rPr>
            </a:br>
            <a:r>
              <a:rPr lang="fr-FR" sz="1200" dirty="0">
                <a:solidFill>
                  <a:srgbClr val="000000"/>
                </a:solidFill>
                <a:latin typeface="Inter 24pt" panose="02000503000000020004" pitchFamily="2" charset="0"/>
              </a:rPr>
              <a:t>Un peu comme deux pays avec des langues et des lois différentes.</a:t>
            </a:r>
            <a:br>
              <a:rPr lang="fr-FR" sz="1200" dirty="0">
                <a:solidFill>
                  <a:srgbClr val="000000"/>
                </a:solidFill>
                <a:latin typeface="Inter 24pt" panose="02000503000000020004" pitchFamily="2" charset="0"/>
              </a:rPr>
            </a:br>
            <a:r>
              <a:rPr lang="fr-FR" sz="1200" dirty="0">
                <a:solidFill>
                  <a:srgbClr val="000000"/>
                </a:solidFill>
                <a:latin typeface="Inter 24pt" panose="02000503000000020004" pitchFamily="2" charset="0"/>
              </a:rPr>
              <a:t>Si par une évolution de la technologie , une équipe se retrouve à pouvoir avec ses propre connaissance élargir le champ de ses réalisation,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dirty="0">
                <a:solidFill>
                  <a:srgbClr val="000000"/>
                </a:solidFill>
                <a:latin typeface="Inter 24pt" panose="02000503000000020004" pitchFamily="2" charset="0"/>
              </a:rPr>
              <a:t>-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dirty="0">
                <a:solidFill>
                  <a:srgbClr val="000000"/>
                </a:solidFill>
                <a:latin typeface="Inter 24pt" panose="02000503000000020004" pitchFamily="2" charset="0"/>
              </a:rPr>
              <a:t>Mettant en </a:t>
            </a:r>
            <a:r>
              <a:rPr lang="fr-FR" sz="1200" dirty="0" err="1">
                <a:solidFill>
                  <a:srgbClr val="000000"/>
                </a:solidFill>
                <a:latin typeface="Inter 24pt" panose="02000503000000020004" pitchFamily="2" charset="0"/>
              </a:rPr>
              <a:t>pla</a:t>
            </a:r>
            <a:endParaRPr lang="fr-FR" sz="1200" dirty="0">
              <a:solidFill>
                <a:srgbClr val="000000"/>
              </a:solidFill>
              <a:latin typeface="Inter 24pt" panose="02000503000000020004" pitchFamily="2" charset="0"/>
            </a:endParaRP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98382-DCD1-448E-99C6-646DE2A9D963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088363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Hébergé  dans une VM </a:t>
            </a:r>
            <a:r>
              <a:rPr lang="fr-FR" dirty="0" err="1"/>
              <a:t>digitalOcean</a:t>
            </a:r>
            <a:r>
              <a:rPr lang="fr-FR" dirty="0"/>
              <a:t> , le terrain d’installation va comporter un serveur Node </a:t>
            </a:r>
            <a:r>
              <a:rPr lang="fr-FR" dirty="0" err="1"/>
              <a:t>Js</a:t>
            </a:r>
            <a:r>
              <a:rPr lang="fr-FR" dirty="0"/>
              <a:t> , un processus d’exécution d’une </a:t>
            </a:r>
            <a:r>
              <a:rPr lang="fr-FR" dirty="0" err="1"/>
              <a:t>github</a:t>
            </a:r>
            <a:r>
              <a:rPr lang="fr-FR" dirty="0"/>
              <a:t> action ainsi que tout l’attirail d’un serveur web  </a:t>
            </a:r>
            <a:br>
              <a:rPr lang="fr-FR" dirty="0"/>
            </a:br>
            <a:r>
              <a:rPr lang="fr-FR" dirty="0"/>
              <a:t>Equipé de Next.js , le serveur </a:t>
            </a:r>
            <a:r>
              <a:rPr lang="fr-FR" dirty="0" err="1"/>
              <a:t>node</a:t>
            </a:r>
            <a:r>
              <a:rPr lang="fr-FR" dirty="0"/>
              <a:t> fera tourner le code d’une application localisé dans un repo </a:t>
            </a:r>
            <a:r>
              <a:rPr lang="fr-FR" dirty="0" err="1"/>
              <a:t>github</a:t>
            </a:r>
            <a:r>
              <a:rPr lang="fr-FR" dirty="0"/>
              <a:t> 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98382-DCD1-448E-99C6-646DE2A9D963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200970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/>
              <a:t>Grace à un script simple , l’application Ansible  va être capable , en quelques secondes , de transformer la VM vide de digital </a:t>
            </a:r>
            <a:r>
              <a:rPr lang="fr-FR" dirty="0" err="1"/>
              <a:t>Ocean</a:t>
            </a:r>
            <a:r>
              <a:rPr lang="fr-FR" dirty="0"/>
              <a:t> , en machine cible</a:t>
            </a:r>
            <a:br>
              <a:rPr lang="fr-FR" dirty="0"/>
            </a:br>
            <a:r>
              <a:rPr lang="fr-FR" dirty="0"/>
              <a:t>Animation : Ansible fait apparaitre logos au fur et à mesure</a:t>
            </a:r>
            <a:br>
              <a:rPr lang="fr-FR" dirty="0"/>
            </a:br>
            <a:br>
              <a:rPr lang="fr-FR" dirty="0"/>
            </a:br>
            <a:r>
              <a:rPr lang="fr-FR" dirty="0" err="1"/>
              <a:t>Livecoding</a:t>
            </a:r>
            <a:r>
              <a:rPr lang="fr-FR" dirty="0"/>
              <a:t> IAC (sur une autre VM pour le </a:t>
            </a:r>
            <a:r>
              <a:rPr lang="fr-FR" dirty="0" err="1"/>
              <a:t>meetup</a:t>
            </a:r>
            <a:r>
              <a:rPr lang="fr-FR" dirty="0"/>
              <a:t>)</a:t>
            </a:r>
          </a:p>
          <a:p>
            <a:pPr marL="0" indent="0">
              <a:buNone/>
            </a:pPr>
            <a:r>
              <a:rPr lang="fr-FR" dirty="0"/>
              <a:t>-&gt; 10 minutes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/>
              <a:t>Les scripts ansible pour la vraie démo (juste show et commentaire)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98382-DCD1-448E-99C6-646DE2A9D963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950838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  <a:p>
            <a:r>
              <a:rPr lang="fr-FR" sz="1200" dirty="0">
                <a:solidFill>
                  <a:schemeClr val="tx2"/>
                </a:solidFill>
                <a:latin typeface="Inter" panose="02000503000000020004" pitchFamily="50" charset="0"/>
              </a:rPr>
              <a:t>Un fichier permet au Dev de définir comment le code sera construit testé et </a:t>
            </a:r>
            <a:r>
              <a:rPr lang="fr-FR" sz="1200" dirty="0" err="1">
                <a:solidFill>
                  <a:schemeClr val="tx2"/>
                </a:solidFill>
                <a:latin typeface="Inter" panose="02000503000000020004" pitchFamily="50" charset="0"/>
              </a:rPr>
              <a:t>déployé.Il</a:t>
            </a:r>
            <a:r>
              <a:rPr lang="fr-FR" sz="1200" dirty="0">
                <a:solidFill>
                  <a:schemeClr val="tx2"/>
                </a:solidFill>
                <a:latin typeface="Inter" panose="02000503000000020004" pitchFamily="50" charset="0"/>
              </a:rPr>
              <a:t> supprime le </a:t>
            </a:r>
            <a:r>
              <a:rPr lang="fr-FR" sz="1200" dirty="0" err="1">
                <a:solidFill>
                  <a:schemeClr val="tx2"/>
                </a:solidFill>
                <a:latin typeface="Inter" panose="02000503000000020004" pitchFamily="50" charset="0"/>
              </a:rPr>
              <a:t>cloisement</a:t>
            </a:r>
            <a:r>
              <a:rPr lang="fr-FR" sz="1200" dirty="0">
                <a:solidFill>
                  <a:schemeClr val="tx2"/>
                </a:solidFill>
                <a:latin typeface="Inter" panose="02000503000000020004" pitchFamily="50" charset="0"/>
              </a:rPr>
              <a:t> entre le dev et l’admin système.</a:t>
            </a:r>
            <a:br>
              <a:rPr lang="fr-FR" sz="1200" dirty="0">
                <a:solidFill>
                  <a:schemeClr val="tx2"/>
                </a:solidFill>
                <a:latin typeface="Inter" panose="02000503000000020004" pitchFamily="50" charset="0"/>
              </a:rPr>
            </a:br>
            <a:endParaRPr lang="fr-FR" sz="1200" dirty="0">
              <a:solidFill>
                <a:schemeClr val="tx2"/>
              </a:solidFill>
              <a:latin typeface="Inter" panose="02000503000000020004" pitchFamily="50" charset="0"/>
            </a:endParaRPr>
          </a:p>
          <a:p>
            <a:endParaRPr lang="fr-FR" dirty="0"/>
          </a:p>
          <a:p>
            <a:r>
              <a:rPr lang="fr-FR" dirty="0"/>
              <a:t>DEMO</a:t>
            </a:r>
            <a:br>
              <a:rPr lang="fr-FR" dirty="0"/>
            </a:br>
            <a:r>
              <a:rPr lang="fr-FR" dirty="0"/>
              <a:t>Montrer </a:t>
            </a:r>
            <a:r>
              <a:rPr lang="fr-FR" dirty="0" err="1"/>
              <a:t>etat</a:t>
            </a:r>
            <a:r>
              <a:rPr lang="fr-FR" dirty="0"/>
              <a:t> n</a:t>
            </a:r>
          </a:p>
          <a:p>
            <a:r>
              <a:rPr lang="fr-FR" dirty="0"/>
              <a:t>Un commit + push (sur la </a:t>
            </a:r>
            <a:r>
              <a:rPr lang="fr-FR" dirty="0" err="1"/>
              <a:t>mainline</a:t>
            </a:r>
            <a:r>
              <a:rPr lang="fr-FR" dirty="0"/>
              <a:t> i.e. pas la cible) </a:t>
            </a:r>
          </a:p>
          <a:p>
            <a:r>
              <a:rPr lang="fr-FR" dirty="0"/>
              <a:t>Montrer </a:t>
            </a:r>
            <a:r>
              <a:rPr lang="fr-FR" dirty="0" err="1"/>
              <a:t>etat</a:t>
            </a:r>
            <a:r>
              <a:rPr lang="fr-FR" dirty="0"/>
              <a:t> n+1</a:t>
            </a:r>
          </a:p>
          <a:p>
            <a:r>
              <a:rPr lang="fr-FR" dirty="0"/>
              <a:t>Voir la </a:t>
            </a:r>
            <a:r>
              <a:rPr lang="fr-FR" dirty="0" err="1"/>
              <a:t>github</a:t>
            </a:r>
            <a:r>
              <a:rPr lang="fr-FR" dirty="0"/>
              <a:t> action , code et traces d’exécution</a:t>
            </a:r>
          </a:p>
          <a:p>
            <a:endParaRPr lang="fr-FR" dirty="0"/>
          </a:p>
          <a:p>
            <a:r>
              <a:rPr lang="fr-FR" dirty="0"/>
              <a:t>Notez la concentration du dev , pas une goutte de sueur pour réinstaller le serveur 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98382-DCD1-448E-99C6-646DE2A9D963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538114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Démo PR + workflow Jira</a:t>
            </a:r>
          </a:p>
          <a:p>
            <a:endParaRPr lang="fr-FR" dirty="0"/>
          </a:p>
          <a:p>
            <a:r>
              <a:rPr lang="fr-FR" dirty="0"/>
              <a:t>Un commit + push + PR</a:t>
            </a:r>
          </a:p>
          <a:p>
            <a:r>
              <a:rPr lang="fr-FR" dirty="0"/>
              <a:t>Voir les interactions avec Jira</a:t>
            </a:r>
          </a:p>
          <a:p>
            <a:r>
              <a:rPr lang="fr-FR" dirty="0"/>
              <a:t>Comparaison avec ce qui a été présenté au EXPERT DAY 2024 « REX CDF Logicielle »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98382-DCD1-448E-99C6-646DE2A9D963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464061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uver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Une image contenant habits, Visage humain, personne, homme&#10;&#10;Description générée automatiquement">
            <a:extLst>
              <a:ext uri="{FF2B5EF4-FFF2-40B4-BE49-F238E27FC236}">
                <a16:creationId xmlns:a16="http://schemas.microsoft.com/office/drawing/2014/main" id="{2D71BCAC-8EA1-6C96-DF64-E845A0971FF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40156" r="-840"/>
          <a:stretch/>
        </p:blipFill>
        <p:spPr>
          <a:xfrm>
            <a:off x="0" y="0"/>
            <a:ext cx="6239435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047EDF2-06BE-E93A-E6AC-EF2B59845C25}"/>
              </a:ext>
            </a:extLst>
          </p:cNvPr>
          <p:cNvSpPr/>
          <p:nvPr userDrawn="1"/>
        </p:nvSpPr>
        <p:spPr>
          <a:xfrm>
            <a:off x="8429625" y="-5595"/>
            <a:ext cx="3762375" cy="6863972"/>
          </a:xfrm>
          <a:prstGeom prst="rect">
            <a:avLst/>
          </a:prstGeom>
          <a:solidFill>
            <a:srgbClr val="001A2B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fr-FR" dirty="0"/>
          </a:p>
        </p:txBody>
      </p:sp>
      <p:pic>
        <p:nvPicPr>
          <p:cNvPr id="5" name="Image 4" descr="Une image contenant cercle, capture d’écran&#10;&#10;Description générée automatiquement">
            <a:extLst>
              <a:ext uri="{FF2B5EF4-FFF2-40B4-BE49-F238E27FC236}">
                <a16:creationId xmlns:a16="http://schemas.microsoft.com/office/drawing/2014/main" id="{989E2DD9-3500-1EFD-E2F6-B0BDDBE3807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038" b="15038"/>
          <a:stretch/>
        </p:blipFill>
        <p:spPr>
          <a:xfrm rot="10800000">
            <a:off x="4738716" y="-11945"/>
            <a:ext cx="5690721" cy="6869945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ECE3D564-60F6-A3F8-FA04-D557A233A2D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726189" y="1037940"/>
            <a:ext cx="1567978" cy="1282891"/>
          </a:xfrm>
          <a:prstGeom prst="rect">
            <a:avLst/>
          </a:prstGeom>
        </p:spPr>
      </p:pic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A1F31A7F-1C06-0463-FDFA-A9BB65F74FBA}"/>
              </a:ext>
            </a:extLst>
          </p:cNvPr>
          <p:cNvCxnSpPr>
            <a:cxnSpLocks/>
          </p:cNvCxnSpPr>
          <p:nvPr userDrawn="1"/>
        </p:nvCxnSpPr>
        <p:spPr>
          <a:xfrm>
            <a:off x="6738528" y="2790825"/>
            <a:ext cx="354330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18343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itre + Sous-Chap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EBDB68F-FAF6-998E-1255-79D997B4AC21}"/>
              </a:ext>
            </a:extLst>
          </p:cNvPr>
          <p:cNvSpPr/>
          <p:nvPr userDrawn="1"/>
        </p:nvSpPr>
        <p:spPr>
          <a:xfrm>
            <a:off x="0" y="1"/>
            <a:ext cx="6490447" cy="6863972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E47A6486-52B5-AA0E-D75E-22F6DC55CD1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97335" y="0"/>
            <a:ext cx="3544047" cy="6858000"/>
          </a:xfrm>
          <a:prstGeom prst="rect">
            <a:avLst/>
          </a:prstGeom>
        </p:spPr>
        <p:txBody>
          <a:bodyPr anchor="ctr"/>
          <a:lstStyle>
            <a:lvl1pPr marL="342900" indent="-342900">
              <a:buFont typeface="+mj-lt"/>
              <a:buAutoNum type="arabicPeriod"/>
              <a:defRPr sz="1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pic>
        <p:nvPicPr>
          <p:cNvPr id="14" name="Image 13" descr="Une image contenant cercle, capture d’écran&#10;&#10;Description générée automatiquement">
            <a:extLst>
              <a:ext uri="{FF2B5EF4-FFF2-40B4-BE49-F238E27FC236}">
                <a16:creationId xmlns:a16="http://schemas.microsoft.com/office/drawing/2014/main" id="{CC7D7386-A2B3-1987-B220-7D1556495AD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038" b="15038"/>
          <a:stretch/>
        </p:blipFill>
        <p:spPr>
          <a:xfrm rot="10800000">
            <a:off x="4738716" y="-11945"/>
            <a:ext cx="5690721" cy="686994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FEDEB28-AA7F-2DCD-EDD5-02FDF481D9EB}"/>
              </a:ext>
            </a:extLst>
          </p:cNvPr>
          <p:cNvSpPr/>
          <p:nvPr userDrawn="1"/>
        </p:nvSpPr>
        <p:spPr>
          <a:xfrm>
            <a:off x="8429625" y="5973"/>
            <a:ext cx="3762375" cy="6863971"/>
          </a:xfrm>
          <a:prstGeom prst="rect">
            <a:avLst/>
          </a:prstGeom>
          <a:solidFill>
            <a:srgbClr val="001A2B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fr-FR" dirty="0"/>
          </a:p>
        </p:txBody>
      </p:sp>
      <p:sp>
        <p:nvSpPr>
          <p:cNvPr id="3" name="Espace réservé du texte 6">
            <a:extLst>
              <a:ext uri="{FF2B5EF4-FFF2-40B4-BE49-F238E27FC236}">
                <a16:creationId xmlns:a16="http://schemas.microsoft.com/office/drawing/2014/main" id="{0B3C3E4D-B116-1F2E-B36B-5309820949D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008884" y="1"/>
            <a:ext cx="914400" cy="6857998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lnSpc>
                <a:spcPct val="100000"/>
              </a:lnSpc>
              <a:buNone/>
              <a:defRPr lang="fr-FR" sz="59500" b="1" dirty="0">
                <a:solidFill>
                  <a:schemeClr val="bg1">
                    <a:alpha val="6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1pPr>
          </a:lstStyle>
          <a:p>
            <a:pPr marL="914400" lvl="0" indent="-1143000" algn="ctr">
              <a:spcBef>
                <a:spcPct val="0"/>
              </a:spcBef>
            </a:pPr>
            <a:r>
              <a:rPr lang="fr-FR" dirty="0"/>
              <a:t>x</a:t>
            </a:r>
          </a:p>
        </p:txBody>
      </p:sp>
      <p:sp>
        <p:nvSpPr>
          <p:cNvPr id="4" name="Titre 11">
            <a:extLst>
              <a:ext uri="{FF2B5EF4-FFF2-40B4-BE49-F238E27FC236}">
                <a16:creationId xmlns:a16="http://schemas.microsoft.com/office/drawing/2014/main" id="{D9CA497A-9A26-5ADA-D6EA-96AA64EDB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8716" y="2518152"/>
            <a:ext cx="7454736" cy="1809749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lang="fr-FR" sz="2400" b="1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1pPr>
          </a:lstStyle>
          <a:p>
            <a:pPr marL="0" lvl="0" indent="-228600">
              <a:buFont typeface="Arial" panose="020B0604020202020204" pitchFamily="34" charset="0"/>
            </a:pPr>
            <a:r>
              <a:rPr lang="fr-FR" dirty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28564935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924CFB3-D618-7D10-22BA-974656CFECCB}"/>
              </a:ext>
            </a:extLst>
          </p:cNvPr>
          <p:cNvSpPr/>
          <p:nvPr userDrawn="1"/>
        </p:nvSpPr>
        <p:spPr>
          <a:xfrm>
            <a:off x="0" y="1"/>
            <a:ext cx="12191999" cy="6863972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Espace réservé du texte 6">
            <a:extLst>
              <a:ext uri="{FF2B5EF4-FFF2-40B4-BE49-F238E27FC236}">
                <a16:creationId xmlns:a16="http://schemas.microsoft.com/office/drawing/2014/main" id="{29D48BE6-0A1E-55E3-BFA8-DEF372B4BDE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638799" y="1"/>
            <a:ext cx="914400" cy="6857998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lnSpc>
                <a:spcPct val="100000"/>
              </a:lnSpc>
              <a:buNone/>
              <a:defRPr lang="fr-FR" sz="59500" b="1" dirty="0">
                <a:solidFill>
                  <a:schemeClr val="bg1">
                    <a:alpha val="6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1pPr>
          </a:lstStyle>
          <a:p>
            <a:pPr marL="914400" lvl="0" indent="-1143000" algn="ctr">
              <a:spcBef>
                <a:spcPct val="0"/>
              </a:spcBef>
            </a:pPr>
            <a:r>
              <a:rPr lang="fr-FR" dirty="0"/>
              <a:t>x</a:t>
            </a:r>
          </a:p>
        </p:txBody>
      </p:sp>
      <p:sp>
        <p:nvSpPr>
          <p:cNvPr id="4" name="Titre 11">
            <a:extLst>
              <a:ext uri="{FF2B5EF4-FFF2-40B4-BE49-F238E27FC236}">
                <a16:creationId xmlns:a16="http://schemas.microsoft.com/office/drawing/2014/main" id="{D9CA497A-9A26-5ADA-D6EA-96AA64EDB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3625" y="2524125"/>
            <a:ext cx="7524750" cy="1809749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lang="fr-FR" sz="2400" b="1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1pPr>
          </a:lstStyle>
          <a:p>
            <a:pPr marL="0" lvl="0" indent="-228600">
              <a:buFont typeface="Arial" panose="020B0604020202020204" pitchFamily="34" charset="0"/>
            </a:pPr>
            <a:r>
              <a:rPr lang="fr-FR" dirty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31532087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mai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re 11">
            <a:extLst>
              <a:ext uri="{FF2B5EF4-FFF2-40B4-BE49-F238E27FC236}">
                <a16:creationId xmlns:a16="http://schemas.microsoft.com/office/drawing/2014/main" id="{BA6B29B9-E525-75A1-D6E1-AED208325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-1"/>
            <a:ext cx="9544050" cy="714693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lang="fr-FR" sz="1800" b="1" dirty="0">
                <a:solidFill>
                  <a:schemeClr val="accent5"/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1pPr>
          </a:lstStyle>
          <a:p>
            <a:pPr marL="0" lvl="0" indent="-228600">
              <a:buFont typeface="Arial" panose="020B0604020202020204" pitchFamily="34" charset="0"/>
            </a:pPr>
            <a:r>
              <a:rPr lang="fr-FR" dirty="0"/>
              <a:t>Modifiez le style du titre</a:t>
            </a:r>
          </a:p>
        </p:txBody>
      </p:sp>
      <p:sp>
        <p:nvSpPr>
          <p:cNvPr id="14" name="Espace réservé du texte 13">
            <a:extLst>
              <a:ext uri="{FF2B5EF4-FFF2-40B4-BE49-F238E27FC236}">
                <a16:creationId xmlns:a16="http://schemas.microsoft.com/office/drawing/2014/main" id="{89F16991-4604-4877-F2A4-C329A3BF0B6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44500" y="727390"/>
            <a:ext cx="11271250" cy="5686109"/>
          </a:xfrm>
          <a:prstGeom prst="rect">
            <a:avLst/>
          </a:prstGeom>
        </p:spPr>
        <p:txBody>
          <a:bodyPr lIns="0" tIns="360000" rIns="0" bIns="360000" anchor="ctr"/>
          <a:lstStyle>
            <a:lvl1pPr marL="342900" indent="-342900">
              <a:lnSpc>
                <a:spcPct val="100000"/>
              </a:lnSpc>
              <a:buAutoNum type="arabicPeriod"/>
              <a:defRPr lang="fr-FR" sz="1800" b="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1pPr>
            <a:lvl2pPr>
              <a:defRPr lang="fr-FR" sz="1200" b="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2pPr>
            <a:lvl3pPr>
              <a:defRPr lang="fr-FR" sz="1100" b="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3pPr>
            <a:lvl4pPr>
              <a:defRPr lang="fr-FR" sz="1050" b="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4pPr>
            <a:lvl5pPr>
              <a:defRPr lang="fr-FR" sz="1050" b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5pPr>
          </a:lstStyle>
          <a:p>
            <a:pPr lvl="0"/>
            <a:r>
              <a:rPr lang="fr-FR" dirty="0"/>
              <a:t>Sommaire</a:t>
            </a:r>
          </a:p>
          <a:p>
            <a:pPr lvl="0"/>
            <a:r>
              <a:rPr lang="fr-FR" dirty="0"/>
              <a:t>Sommaire</a:t>
            </a:r>
          </a:p>
          <a:p>
            <a:pPr lvl="0"/>
            <a:r>
              <a:rPr lang="fr-FR" dirty="0"/>
              <a:t>Sommaire</a:t>
            </a:r>
          </a:p>
        </p:txBody>
      </p:sp>
    </p:spTree>
    <p:extLst>
      <p:ext uri="{BB962C8B-B14F-4D97-AF65-F5344CB8AC3E}">
        <p14:creationId xmlns:p14="http://schemas.microsoft.com/office/powerpoint/2010/main" val="22770739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re 11">
            <a:extLst>
              <a:ext uri="{FF2B5EF4-FFF2-40B4-BE49-F238E27FC236}">
                <a16:creationId xmlns:a16="http://schemas.microsoft.com/office/drawing/2014/main" id="{BA6B29B9-E525-75A1-D6E1-AED208325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-1"/>
            <a:ext cx="9544050" cy="714693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lang="fr-FR" sz="1800" b="1" dirty="0">
                <a:solidFill>
                  <a:schemeClr val="accent5"/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1pPr>
          </a:lstStyle>
          <a:p>
            <a:pPr marL="0" lvl="0" indent="-228600">
              <a:buFont typeface="Arial" panose="020B0604020202020204" pitchFamily="34" charset="0"/>
            </a:pPr>
            <a:r>
              <a:rPr lang="fr-FR" dirty="0"/>
              <a:t>Modifiez le style du titre</a:t>
            </a:r>
          </a:p>
        </p:txBody>
      </p:sp>
      <p:sp>
        <p:nvSpPr>
          <p:cNvPr id="14" name="Espace réservé du texte 13">
            <a:extLst>
              <a:ext uri="{FF2B5EF4-FFF2-40B4-BE49-F238E27FC236}">
                <a16:creationId xmlns:a16="http://schemas.microsoft.com/office/drawing/2014/main" id="{89F16991-4604-4877-F2A4-C329A3BF0B6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4500" y="727390"/>
            <a:ext cx="11271250" cy="5686109"/>
          </a:xfrm>
          <a:prstGeom prst="rect">
            <a:avLst/>
          </a:prstGeom>
        </p:spPr>
        <p:txBody>
          <a:bodyPr lIns="0" tIns="360000" rIns="0" bIns="360000"/>
          <a:lstStyle>
            <a:lvl1pPr marL="0" indent="0">
              <a:buNone/>
              <a:defRPr lang="fr-FR" sz="1400" b="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1pPr>
            <a:lvl2pPr>
              <a:defRPr lang="fr-FR" sz="1200" b="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2pPr>
            <a:lvl3pPr>
              <a:defRPr lang="fr-FR" sz="1100" b="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3pPr>
            <a:lvl4pPr>
              <a:defRPr lang="fr-FR" sz="1050" b="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4pPr>
            <a:lvl5pPr>
              <a:defRPr lang="fr-FR" sz="1050" b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200820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+ Sous-Chap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re 11">
            <a:extLst>
              <a:ext uri="{FF2B5EF4-FFF2-40B4-BE49-F238E27FC236}">
                <a16:creationId xmlns:a16="http://schemas.microsoft.com/office/drawing/2014/main" id="{BA6B29B9-E525-75A1-D6E1-AED208325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-1"/>
            <a:ext cx="9544050" cy="714693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lang="fr-FR" sz="1800" b="1" dirty="0">
                <a:solidFill>
                  <a:schemeClr val="accent5"/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1pPr>
          </a:lstStyle>
          <a:p>
            <a:pPr marL="0" lvl="0" indent="-228600">
              <a:buFont typeface="Arial" panose="020B0604020202020204" pitchFamily="34" charset="0"/>
            </a:pPr>
            <a:r>
              <a:rPr lang="fr-FR" dirty="0"/>
              <a:t>Modifiez le style du titre</a:t>
            </a:r>
          </a:p>
        </p:txBody>
      </p:sp>
      <p:sp>
        <p:nvSpPr>
          <p:cNvPr id="14" name="Espace réservé du texte 13">
            <a:extLst>
              <a:ext uri="{FF2B5EF4-FFF2-40B4-BE49-F238E27FC236}">
                <a16:creationId xmlns:a16="http://schemas.microsoft.com/office/drawing/2014/main" id="{89F16991-4604-4877-F2A4-C329A3BF0B6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4500" y="1041926"/>
            <a:ext cx="11271250" cy="5371573"/>
          </a:xfrm>
          <a:prstGeom prst="rect">
            <a:avLst/>
          </a:prstGeom>
        </p:spPr>
        <p:txBody>
          <a:bodyPr lIns="0" tIns="360000" rIns="0" bIns="360000"/>
          <a:lstStyle>
            <a:lvl1pPr marL="0" indent="0">
              <a:buNone/>
              <a:defRPr lang="fr-FR" sz="1400" b="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1pPr>
            <a:lvl2pPr>
              <a:defRPr lang="fr-FR" sz="1200" b="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2pPr>
            <a:lvl3pPr>
              <a:defRPr lang="fr-FR" sz="1100" b="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3pPr>
            <a:lvl4pPr>
              <a:defRPr lang="fr-FR" sz="1050" b="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4pPr>
            <a:lvl5pPr>
              <a:defRPr lang="fr-FR" sz="1050" b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D1438C5-3766-03E5-0CC9-AD00527F5D30}"/>
              </a:ext>
            </a:extLst>
          </p:cNvPr>
          <p:cNvSpPr/>
          <p:nvPr userDrawn="1"/>
        </p:nvSpPr>
        <p:spPr>
          <a:xfrm>
            <a:off x="0" y="724217"/>
            <a:ext cx="11721726" cy="31326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Espace réservé du texte 7">
            <a:extLst>
              <a:ext uri="{FF2B5EF4-FFF2-40B4-BE49-F238E27FC236}">
                <a16:creationId xmlns:a16="http://schemas.microsoft.com/office/drawing/2014/main" id="{200E66BE-9C65-FA10-93CE-10C897836DF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4500" y="719139"/>
            <a:ext cx="9544050" cy="313262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None/>
              <a:defRPr lang="fr-FR" sz="1000" b="0" smtClean="0">
                <a:solidFill>
                  <a:schemeClr val="accent5"/>
                </a:solidFill>
                <a:ea typeface="Open Sans" pitchFamily="2" charset="0"/>
                <a:cs typeface="Open Sans" pitchFamily="2" charset="0"/>
              </a:defRPr>
            </a:lvl1pPr>
            <a:lvl2pPr>
              <a:defRPr lang="fr-FR" sz="1800" smtClean="0"/>
            </a:lvl2pPr>
            <a:lvl3pPr>
              <a:defRPr lang="fr-FR" sz="1800" smtClean="0"/>
            </a:lvl3pPr>
            <a:lvl4pPr>
              <a:defRPr lang="fr-FR" smtClean="0"/>
            </a:lvl4pPr>
            <a:lvl5pPr>
              <a:defRPr lang="fr-FR"/>
            </a:lvl5pPr>
          </a:lstStyle>
          <a:p>
            <a:pPr marL="0" lvl="0">
              <a:spcBef>
                <a:spcPct val="0"/>
              </a:spcBef>
            </a:pPr>
            <a:r>
              <a:rPr lang="fr-FR" dirty="0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12840700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90217E5-6B4E-A08D-65F3-3BE3B641B05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" name="Espace réservé du numéro de diapositive 5">
            <a:extLst>
              <a:ext uri="{FF2B5EF4-FFF2-40B4-BE49-F238E27FC236}">
                <a16:creationId xmlns:a16="http://schemas.microsoft.com/office/drawing/2014/main" id="{E1DC0B30-BD42-E64A-6726-65BBAF2AF185}"/>
              </a:ext>
            </a:extLst>
          </p:cNvPr>
          <p:cNvSpPr txBox="1">
            <a:spLocks/>
          </p:cNvSpPr>
          <p:nvPr userDrawn="1"/>
        </p:nvSpPr>
        <p:spPr>
          <a:xfrm>
            <a:off x="4734074" y="6310312"/>
            <a:ext cx="5826044" cy="438150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fr-FR"/>
            </a:defPPr>
            <a:lvl1pPr marL="0" algn="r" defTabSz="914400" rtl="0" eaLnBrk="1" latinLnBrk="0" hangingPunct="1">
              <a:defRPr sz="8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800" b="0" dirty="0">
                <a:solidFill>
                  <a:schemeClr val="accent2"/>
                </a:solidFill>
                <a:latin typeface="Inter ExtraBold" panose="02000903000000020004" pitchFamily="50" charset="0"/>
                <a:ea typeface="Inter ExtraBold" panose="02000903000000020004" pitchFamily="50" charset="0"/>
                <a:cs typeface="Inter ExtraBold" panose="02000903000000020004" pitchFamily="50" charset="0"/>
              </a:rPr>
              <a:t>FRANCE       -      MAROC       -      LUXEMBOURG       -      CANADA      -      SUISSE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E3EDD2D-3A64-B3E0-2E14-36CE69D8585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542295" y="2525072"/>
            <a:ext cx="2209602" cy="1807856"/>
          </a:xfrm>
          <a:prstGeom prst="rect">
            <a:avLst/>
          </a:prstGeom>
        </p:spPr>
      </p:pic>
      <p:pic>
        <p:nvPicPr>
          <p:cNvPr id="7" name="Image 6" descr="Une image contenant noir et blanc, art, Graphique, conception&#10;&#10;Description générée automatiquement">
            <a:extLst>
              <a:ext uri="{FF2B5EF4-FFF2-40B4-BE49-F238E27FC236}">
                <a16:creationId xmlns:a16="http://schemas.microsoft.com/office/drawing/2014/main" id="{BD444F6A-C6A2-5E4E-5676-BE97E289ADC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8612"/>
            <a:ext cx="3102193" cy="6200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6352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4.sv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3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sv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que 3">
            <a:extLst>
              <a:ext uri="{FF2B5EF4-FFF2-40B4-BE49-F238E27FC236}">
                <a16:creationId xmlns:a16="http://schemas.microsoft.com/office/drawing/2014/main" id="{C897E5DC-77A6-627D-AF06-93EC6E8AA133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984032" y="444125"/>
            <a:ext cx="2207968" cy="6242423"/>
          </a:xfrm>
          <a:prstGeom prst="rect">
            <a:avLst/>
          </a:prstGeom>
        </p:spPr>
      </p:pic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74EE54BB-9478-CB33-DEDD-D4D2EEA346ED}"/>
              </a:ext>
            </a:extLst>
          </p:cNvPr>
          <p:cNvCxnSpPr/>
          <p:nvPr userDrawn="1"/>
        </p:nvCxnSpPr>
        <p:spPr>
          <a:xfrm>
            <a:off x="0" y="717550"/>
            <a:ext cx="11715750" cy="0"/>
          </a:xfrm>
          <a:prstGeom prst="line">
            <a:avLst/>
          </a:prstGeom>
          <a:ln w="63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E07A2A09-1ED7-B008-3845-9FBCDF13ECF7}"/>
              </a:ext>
            </a:extLst>
          </p:cNvPr>
          <p:cNvCxnSpPr/>
          <p:nvPr userDrawn="1"/>
        </p:nvCxnSpPr>
        <p:spPr>
          <a:xfrm>
            <a:off x="0" y="6419850"/>
            <a:ext cx="11715750" cy="0"/>
          </a:xfrm>
          <a:prstGeom prst="line">
            <a:avLst/>
          </a:prstGeom>
          <a:ln w="63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Graphique 1">
            <a:extLst>
              <a:ext uri="{FF2B5EF4-FFF2-40B4-BE49-F238E27FC236}">
                <a16:creationId xmlns:a16="http://schemas.microsoft.com/office/drawing/2014/main" id="{200B6A51-E65F-5103-1A9F-015D2C5C8602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10233212" y="197699"/>
            <a:ext cx="1482538" cy="361594"/>
          </a:xfrm>
          <a:prstGeom prst="rect">
            <a:avLst/>
          </a:prstGeom>
        </p:spPr>
      </p:pic>
      <p:sp>
        <p:nvSpPr>
          <p:cNvPr id="9" name="Espace réservé du numéro de diapositive 5">
            <a:extLst>
              <a:ext uri="{FF2B5EF4-FFF2-40B4-BE49-F238E27FC236}">
                <a16:creationId xmlns:a16="http://schemas.microsoft.com/office/drawing/2014/main" id="{79B0B75A-60AB-1839-BB91-015513236A42}"/>
              </a:ext>
            </a:extLst>
          </p:cNvPr>
          <p:cNvSpPr txBox="1">
            <a:spLocks/>
          </p:cNvSpPr>
          <p:nvPr userDrawn="1"/>
        </p:nvSpPr>
        <p:spPr>
          <a:xfrm>
            <a:off x="444500" y="6419850"/>
            <a:ext cx="8883650" cy="438150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fr-FR"/>
            </a:defPPr>
            <a:lvl1pPr marL="0" algn="r" defTabSz="914400" rtl="0" eaLnBrk="1" latinLnBrk="0" hangingPunct="1">
              <a:defRPr sz="8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dirty="0"/>
              <a:t>www.</a:t>
            </a:r>
            <a:r>
              <a:rPr lang="fr-FR" b="1" dirty="0">
                <a:latin typeface="Inter ExtraBold" panose="02000903000000020004" pitchFamily="50" charset="0"/>
                <a:ea typeface="Inter ExtraBold" panose="02000903000000020004" pitchFamily="50" charset="0"/>
                <a:cs typeface="Inter ExtraBold" panose="02000903000000020004" pitchFamily="50" charset="0"/>
              </a:rPr>
              <a:t>catamania</a:t>
            </a:r>
            <a:r>
              <a:rPr lang="fr-FR" dirty="0"/>
              <a:t>.com</a:t>
            </a:r>
            <a:endParaRPr lang="fr-FR" b="1" dirty="0"/>
          </a:p>
        </p:txBody>
      </p:sp>
      <p:sp>
        <p:nvSpPr>
          <p:cNvPr id="10" name="Titre 11">
            <a:extLst>
              <a:ext uri="{FF2B5EF4-FFF2-40B4-BE49-F238E27FC236}">
                <a16:creationId xmlns:a16="http://schemas.microsoft.com/office/drawing/2014/main" id="{07F7772D-EBB2-F6BE-0394-1BAD208AC85A}"/>
              </a:ext>
            </a:extLst>
          </p:cNvPr>
          <p:cNvSpPr txBox="1">
            <a:spLocks/>
          </p:cNvSpPr>
          <p:nvPr userDrawn="1"/>
        </p:nvSpPr>
        <p:spPr>
          <a:xfrm>
            <a:off x="8771352" y="6426197"/>
            <a:ext cx="2944398" cy="431803"/>
          </a:xfrm>
          <a:prstGeom prst="rect">
            <a:avLst/>
          </a:prstGeom>
        </p:spPr>
        <p:txBody>
          <a:bodyPr lIns="0" tIns="0" rIns="0" bIns="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fr-FR" sz="1800" b="1" kern="1200" dirty="0">
                <a:solidFill>
                  <a:schemeClr val="accent5"/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1pPr>
          </a:lstStyle>
          <a:p>
            <a:pPr indent="-228600" algn="r">
              <a:buFont typeface="Arial" panose="020B0604020202020204" pitchFamily="34" charset="0"/>
              <a:buNone/>
            </a:pPr>
            <a:r>
              <a:rPr lang="fr-FR" sz="800" b="0" dirty="0">
                <a:latin typeface="+mn-lt"/>
              </a:rPr>
              <a:t>Page </a:t>
            </a:r>
            <a:fld id="{663DCADE-401D-491F-9605-C39368FACC44}" type="slidenum">
              <a:rPr lang="fr-FR" sz="800" b="0" smtClean="0">
                <a:latin typeface="Inter ExtraBold" panose="02000903000000020004" pitchFamily="50" charset="0"/>
                <a:ea typeface="Inter ExtraBold" panose="02000903000000020004" pitchFamily="50" charset="0"/>
                <a:cs typeface="Inter ExtraBold" panose="02000903000000020004" pitchFamily="50" charset="0"/>
              </a:rPr>
              <a:pPr indent="-228600" algn="r">
                <a:buFont typeface="Arial" panose="020B0604020202020204" pitchFamily="34" charset="0"/>
                <a:buNone/>
              </a:pPr>
              <a:t>‹N°›</a:t>
            </a:fld>
            <a:endParaRPr lang="fr-FR" sz="800" b="0" dirty="0">
              <a:latin typeface="Inter ExtraBold" panose="02000903000000020004" pitchFamily="50" charset="0"/>
              <a:ea typeface="Inter ExtraBold" panose="02000903000000020004" pitchFamily="50" charset="0"/>
              <a:cs typeface="Inter ExtraBold" panose="0200090300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50632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3" r:id="rId2"/>
    <p:sldLayoutId id="2147483654" r:id="rId3"/>
    <p:sldLayoutId id="2147483650" r:id="rId4"/>
    <p:sldLayoutId id="2147483655" r:id="rId5"/>
    <p:sldLayoutId id="2147483656" r:id="rId6"/>
    <p:sldLayoutId id="2147483652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svg"/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12" Type="http://schemas.openxmlformats.org/officeDocument/2006/relationships/image" Target="../media/image22.png"/><Relationship Id="rId2" Type="http://schemas.openxmlformats.org/officeDocument/2006/relationships/image" Target="../media/image12.png"/><Relationship Id="rId16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png"/><Relationship Id="rId11" Type="http://schemas.openxmlformats.org/officeDocument/2006/relationships/image" Target="../media/image21.svg"/><Relationship Id="rId5" Type="http://schemas.openxmlformats.org/officeDocument/2006/relationships/image" Target="../media/image15.svg"/><Relationship Id="rId15" Type="http://schemas.openxmlformats.org/officeDocument/2006/relationships/image" Target="../media/image25.sv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svg"/><Relationship Id="rId14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13" Type="http://schemas.openxmlformats.org/officeDocument/2006/relationships/image" Target="../media/image22.png"/><Relationship Id="rId18" Type="http://schemas.openxmlformats.org/officeDocument/2006/relationships/image" Target="../media/image27.png"/><Relationship Id="rId3" Type="http://schemas.openxmlformats.org/officeDocument/2006/relationships/image" Target="../media/image12.png"/><Relationship Id="rId21" Type="http://schemas.openxmlformats.org/officeDocument/2006/relationships/image" Target="../media/image30.png"/><Relationship Id="rId7" Type="http://schemas.openxmlformats.org/officeDocument/2006/relationships/image" Target="../media/image16.png"/><Relationship Id="rId12" Type="http://schemas.openxmlformats.org/officeDocument/2006/relationships/image" Target="../media/image21.svg"/><Relationship Id="rId17" Type="http://schemas.openxmlformats.org/officeDocument/2006/relationships/image" Target="../media/image26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1.png"/><Relationship Id="rId20" Type="http://schemas.openxmlformats.org/officeDocument/2006/relationships/image" Target="../media/image2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sv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5" Type="http://schemas.openxmlformats.org/officeDocument/2006/relationships/hyperlink" Target="https://martinfowler.com/bliki/DevOpsCulture.html" TargetMode="External"/><Relationship Id="rId10" Type="http://schemas.openxmlformats.org/officeDocument/2006/relationships/image" Target="../media/image19.svg"/><Relationship Id="rId19" Type="http://schemas.openxmlformats.org/officeDocument/2006/relationships/image" Target="../media/image28.png"/><Relationship Id="rId4" Type="http://schemas.openxmlformats.org/officeDocument/2006/relationships/image" Target="../media/image13.svg"/><Relationship Id="rId9" Type="http://schemas.openxmlformats.org/officeDocument/2006/relationships/image" Target="../media/image18.png"/><Relationship Id="rId14" Type="http://schemas.openxmlformats.org/officeDocument/2006/relationships/image" Target="../media/image23.sv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13" Type="http://schemas.openxmlformats.org/officeDocument/2006/relationships/image" Target="../media/image26.png"/><Relationship Id="rId18" Type="http://schemas.openxmlformats.org/officeDocument/2006/relationships/image" Target="../media/image36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31.png"/><Relationship Id="rId17" Type="http://schemas.openxmlformats.org/officeDocument/2006/relationships/image" Target="../media/image35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3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svg"/><Relationship Id="rId11" Type="http://schemas.openxmlformats.org/officeDocument/2006/relationships/image" Target="../media/image11.png"/><Relationship Id="rId5" Type="http://schemas.openxmlformats.org/officeDocument/2006/relationships/image" Target="../media/image18.png"/><Relationship Id="rId15" Type="http://schemas.openxmlformats.org/officeDocument/2006/relationships/image" Target="../media/image33.png"/><Relationship Id="rId10" Type="http://schemas.openxmlformats.org/officeDocument/2006/relationships/image" Target="../media/image23.svg"/><Relationship Id="rId4" Type="http://schemas.openxmlformats.org/officeDocument/2006/relationships/image" Target="../media/image17.svg"/><Relationship Id="rId9" Type="http://schemas.openxmlformats.org/officeDocument/2006/relationships/image" Target="../media/image22.png"/><Relationship Id="rId14" Type="http://schemas.openxmlformats.org/officeDocument/2006/relationships/image" Target="../media/image3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0.png"/><Relationship Id="rId18" Type="http://schemas.openxmlformats.org/officeDocument/2006/relationships/image" Target="../media/image32.png"/><Relationship Id="rId3" Type="http://schemas.openxmlformats.org/officeDocument/2006/relationships/image" Target="../media/image20.png"/><Relationship Id="rId7" Type="http://schemas.openxmlformats.org/officeDocument/2006/relationships/image" Target="../media/image11.png"/><Relationship Id="rId12" Type="http://schemas.openxmlformats.org/officeDocument/2006/relationships/image" Target="../media/image17.svg"/><Relationship Id="rId17" Type="http://schemas.openxmlformats.org/officeDocument/2006/relationships/image" Target="../media/image35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3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3.svg"/><Relationship Id="rId11" Type="http://schemas.openxmlformats.org/officeDocument/2006/relationships/image" Target="../media/image16.png"/><Relationship Id="rId5" Type="http://schemas.openxmlformats.org/officeDocument/2006/relationships/image" Target="../media/image22.png"/><Relationship Id="rId15" Type="http://schemas.openxmlformats.org/officeDocument/2006/relationships/image" Target="../media/image26.png"/><Relationship Id="rId10" Type="http://schemas.openxmlformats.org/officeDocument/2006/relationships/image" Target="../media/image39.png"/><Relationship Id="rId19" Type="http://schemas.openxmlformats.org/officeDocument/2006/relationships/image" Target="../media/image41.png"/><Relationship Id="rId4" Type="http://schemas.openxmlformats.org/officeDocument/2006/relationships/image" Target="../media/image21.svg"/><Relationship Id="rId9" Type="http://schemas.openxmlformats.org/officeDocument/2006/relationships/image" Target="../media/image38.png"/><Relationship Id="rId14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13" Type="http://schemas.openxmlformats.org/officeDocument/2006/relationships/image" Target="../media/image26.png"/><Relationship Id="rId18" Type="http://schemas.openxmlformats.org/officeDocument/2006/relationships/image" Target="../media/image33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37.png"/><Relationship Id="rId17" Type="http://schemas.openxmlformats.org/officeDocument/2006/relationships/image" Target="../media/image35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4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svg"/><Relationship Id="rId11" Type="http://schemas.openxmlformats.org/officeDocument/2006/relationships/image" Target="../media/image11.png"/><Relationship Id="rId5" Type="http://schemas.openxmlformats.org/officeDocument/2006/relationships/image" Target="../media/image18.png"/><Relationship Id="rId15" Type="http://schemas.openxmlformats.org/officeDocument/2006/relationships/image" Target="../media/image42.png"/><Relationship Id="rId10" Type="http://schemas.openxmlformats.org/officeDocument/2006/relationships/image" Target="../media/image23.svg"/><Relationship Id="rId4" Type="http://schemas.openxmlformats.org/officeDocument/2006/relationships/image" Target="../media/image17.svg"/><Relationship Id="rId9" Type="http://schemas.openxmlformats.org/officeDocument/2006/relationships/image" Target="../media/image22.png"/><Relationship Id="rId14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20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3.png"/><Relationship Id="rId5" Type="http://schemas.openxmlformats.org/officeDocument/2006/relationships/image" Target="../media/image11.png"/><Relationship Id="rId4" Type="http://schemas.openxmlformats.org/officeDocument/2006/relationships/image" Target="../media/image21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4">
            <a:extLst>
              <a:ext uri="{FF2B5EF4-FFF2-40B4-BE49-F238E27FC236}">
                <a16:creationId xmlns:a16="http://schemas.microsoft.com/office/drawing/2014/main" id="{F2AE80B1-51B8-42AD-7DB4-9D57722F5B70}"/>
              </a:ext>
            </a:extLst>
          </p:cNvPr>
          <p:cNvSpPr>
            <a:spLocks noGrp="1"/>
          </p:cNvSpPr>
          <p:nvPr>
            <p:ph type="body" sz="quarter" idx="4294967295" hasCustomPrompt="1"/>
          </p:nvPr>
        </p:nvSpPr>
        <p:spPr>
          <a:xfrm>
            <a:off x="5230761" y="3180897"/>
            <a:ext cx="4629293" cy="615553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0" tIns="0" rIns="0" bIns="0" rtlCol="0">
            <a:spAutoFit/>
          </a:bodyPr>
          <a:lstStyle>
            <a:lvl1pPr marL="0" indent="0">
              <a:lnSpc>
                <a:spcPct val="100000"/>
              </a:lnSpc>
              <a:buNone/>
              <a:defRPr lang="fr-FR" sz="1600" dirty="0" smtClean="0">
                <a:solidFill>
                  <a:schemeClr val="bg1"/>
                </a:solidFill>
                <a:latin typeface="Inter "/>
              </a:defRPr>
            </a:lvl1pPr>
            <a:lvl2pPr>
              <a:defRPr lang="fr-FR" sz="1800" dirty="0" smtClean="0"/>
            </a:lvl2pPr>
            <a:lvl3pPr>
              <a:defRPr lang="fr-FR" sz="1800" dirty="0" smtClean="0"/>
            </a:lvl3pPr>
            <a:lvl4pPr>
              <a:defRPr lang="fr-FR" dirty="0" smtClean="0"/>
            </a:lvl4pPr>
            <a:lvl5pPr>
              <a:defRPr lang="fr-FR" dirty="0"/>
            </a:lvl5pPr>
          </a:lstStyle>
          <a:p>
            <a:pPr marL="0" lvl="0"/>
            <a:r>
              <a:rPr lang="fr-FR" sz="2000" b="1" dirty="0">
                <a:latin typeface="+mj-lt"/>
              </a:rPr>
              <a:t>Meetup : DEVOPS pour une application Next.js</a:t>
            </a:r>
          </a:p>
        </p:txBody>
      </p:sp>
      <p:sp>
        <p:nvSpPr>
          <p:cNvPr id="3" name="Espace réservé du texte 4">
            <a:extLst>
              <a:ext uri="{FF2B5EF4-FFF2-40B4-BE49-F238E27FC236}">
                <a16:creationId xmlns:a16="http://schemas.microsoft.com/office/drawing/2014/main" id="{60E9FF82-1609-36E6-E2FC-8E0C1A82C723}"/>
              </a:ext>
            </a:extLst>
          </p:cNvPr>
          <p:cNvSpPr>
            <a:spLocks noGrp="1"/>
          </p:cNvSpPr>
          <p:nvPr>
            <p:ph type="body" sz="quarter" idx="4294967295" hasCustomPrompt="1"/>
          </p:nvPr>
        </p:nvSpPr>
        <p:spPr>
          <a:xfrm>
            <a:off x="5230761" y="3904673"/>
            <a:ext cx="3124200" cy="281252"/>
          </a:xfrm>
          <a:prstGeom prst="rect">
            <a:avLst/>
          </a:prstGeom>
        </p:spPr>
        <p:txBody>
          <a:bodyPr lIns="0" tIns="0" rIns="0" bIns="0" anchor="t" anchorCtr="0"/>
          <a:lstStyle>
            <a:lvl1pPr>
              <a:defRPr lang="fr-FR" sz="1100" b="1" dirty="0">
                <a:solidFill>
                  <a:srgbClr val="1FB0DE"/>
                </a:solidFill>
                <a:latin typeface="Inter 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800" dirty="0"/>
              <a:t>28 janvier 2025</a:t>
            </a:r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C64539A2-96C6-872E-3EC8-16E6033B4BF2}"/>
              </a:ext>
            </a:extLst>
          </p:cNvPr>
          <p:cNvCxnSpPr>
            <a:cxnSpLocks/>
          </p:cNvCxnSpPr>
          <p:nvPr/>
        </p:nvCxnSpPr>
        <p:spPr>
          <a:xfrm>
            <a:off x="6735854" y="4333757"/>
            <a:ext cx="354330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Image 4" descr="Une image contenant texte, Police, logo, Graphique&#10;&#10;Description générée automatiquement">
            <a:extLst>
              <a:ext uri="{FF2B5EF4-FFF2-40B4-BE49-F238E27FC236}">
                <a16:creationId xmlns:a16="http://schemas.microsoft.com/office/drawing/2014/main" id="{D9266625-3D28-0D6E-DC4E-FD35AFAF9E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6857" y="1029591"/>
            <a:ext cx="2518286" cy="1307572"/>
          </a:xfrm>
          <a:prstGeom prst="rect">
            <a:avLst/>
          </a:prstGeom>
        </p:spPr>
      </p:pic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7D73EF75-ADBD-33DF-131F-4EF136D2C86A}"/>
              </a:ext>
            </a:extLst>
          </p:cNvPr>
          <p:cNvCxnSpPr>
            <a:cxnSpLocks/>
          </p:cNvCxnSpPr>
          <p:nvPr/>
        </p:nvCxnSpPr>
        <p:spPr>
          <a:xfrm flipH="1">
            <a:off x="4395019" y="2791419"/>
            <a:ext cx="2340835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904F46BB-BF0C-D953-9D39-2403E508C495}"/>
              </a:ext>
            </a:extLst>
          </p:cNvPr>
          <p:cNvCxnSpPr>
            <a:cxnSpLocks/>
          </p:cNvCxnSpPr>
          <p:nvPr/>
        </p:nvCxnSpPr>
        <p:spPr>
          <a:xfrm flipH="1">
            <a:off x="4395019" y="4333716"/>
            <a:ext cx="2340835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99508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345365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CB99F46F-8379-3697-9071-60F421A30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SOMMAIRE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B9A6ED2A-68AB-B596-1721-5FDCE23586B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/>
              <a:t>Remerciements</a:t>
            </a:r>
          </a:p>
          <a:p>
            <a:r>
              <a:rPr lang="fr-FR" dirty="0"/>
              <a:t>Principes et apports du </a:t>
            </a:r>
            <a:r>
              <a:rPr lang="fr-FR" dirty="0" err="1"/>
              <a:t>Devops</a:t>
            </a:r>
            <a:endParaRPr lang="fr-FR" dirty="0"/>
          </a:p>
          <a:p>
            <a:r>
              <a:rPr lang="fr-FR" dirty="0"/>
              <a:t>La machine cible</a:t>
            </a:r>
          </a:p>
          <a:p>
            <a:r>
              <a:rPr lang="fr-FR" dirty="0"/>
              <a:t>L’IAC pour configurer la machine cible</a:t>
            </a:r>
          </a:p>
          <a:p>
            <a:r>
              <a:rPr lang="fr-FR" dirty="0"/>
              <a:t>CI/CD: Les </a:t>
            </a:r>
            <a:r>
              <a:rPr lang="fr-FR" dirty="0" err="1"/>
              <a:t>github</a:t>
            </a:r>
            <a:r>
              <a:rPr lang="fr-FR" dirty="0"/>
              <a:t> action à la manœuvre</a:t>
            </a:r>
          </a:p>
          <a:p>
            <a:r>
              <a:rPr lang="fr-FR" dirty="0"/>
              <a:t>Un JIRA qui suit le code ? Encore une </a:t>
            </a:r>
            <a:r>
              <a:rPr lang="fr-FR" dirty="0" err="1"/>
              <a:t>github</a:t>
            </a:r>
            <a:r>
              <a:rPr lang="fr-FR" dirty="0"/>
              <a:t> action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0CA06F3-ACDA-E3BC-8438-88AF09BA45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39916" y="2373745"/>
            <a:ext cx="5152083" cy="3016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 2" descr="Une image contenant texte, Police, Graphique, conception&#10;&#10;Description générée automatiquement">
            <a:extLst>
              <a:ext uri="{FF2B5EF4-FFF2-40B4-BE49-F238E27FC236}">
                <a16:creationId xmlns:a16="http://schemas.microsoft.com/office/drawing/2014/main" id="{148EC8D0-88A3-D776-EC4B-D0C32709DF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9324" y="216084"/>
            <a:ext cx="1279226" cy="33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4560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1E11C2-9E07-FB6F-EB17-1CB18DBA81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7F139A65-B7FD-8D62-2587-F08C06A6C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Remerciements</a:t>
            </a:r>
          </a:p>
        </p:txBody>
      </p:sp>
      <p:pic>
        <p:nvPicPr>
          <p:cNvPr id="16" name="Graphique 15">
            <a:extLst>
              <a:ext uri="{FF2B5EF4-FFF2-40B4-BE49-F238E27FC236}">
                <a16:creationId xmlns:a16="http://schemas.microsoft.com/office/drawing/2014/main" id="{A1FB52C1-F2DB-FEF1-BBFE-4BE2D9D75D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23379" y="1020702"/>
            <a:ext cx="2240216" cy="2240216"/>
          </a:xfrm>
          <a:prstGeom prst="rect">
            <a:avLst/>
          </a:prstGeom>
        </p:spPr>
      </p:pic>
      <p:pic>
        <p:nvPicPr>
          <p:cNvPr id="17" name="Graphique 16">
            <a:extLst>
              <a:ext uri="{FF2B5EF4-FFF2-40B4-BE49-F238E27FC236}">
                <a16:creationId xmlns:a16="http://schemas.microsoft.com/office/drawing/2014/main" id="{D1E3B412-6977-1230-D7D1-9457625A72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94995" y="3716429"/>
            <a:ext cx="2240216" cy="2240216"/>
          </a:xfrm>
          <a:prstGeom prst="rect">
            <a:avLst/>
          </a:prstGeom>
        </p:spPr>
      </p:pic>
      <p:pic>
        <p:nvPicPr>
          <p:cNvPr id="18" name="Graphique 17">
            <a:extLst>
              <a:ext uri="{FF2B5EF4-FFF2-40B4-BE49-F238E27FC236}">
                <a16:creationId xmlns:a16="http://schemas.microsoft.com/office/drawing/2014/main" id="{0451CEF7-6DD7-CA54-5356-53B01B3E67A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315831" y="2624064"/>
            <a:ext cx="1675311" cy="1675311"/>
          </a:xfrm>
          <a:prstGeom prst="rect">
            <a:avLst/>
          </a:prstGeom>
        </p:spPr>
      </p:pic>
      <p:pic>
        <p:nvPicPr>
          <p:cNvPr id="19" name="Graphique 18">
            <a:extLst>
              <a:ext uri="{FF2B5EF4-FFF2-40B4-BE49-F238E27FC236}">
                <a16:creationId xmlns:a16="http://schemas.microsoft.com/office/drawing/2014/main" id="{61B20135-7F7C-1DAA-ECAB-B098B67B225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750927" y="4162658"/>
            <a:ext cx="2240216" cy="2240216"/>
          </a:xfrm>
          <a:prstGeom prst="rect">
            <a:avLst/>
          </a:prstGeom>
        </p:spPr>
      </p:pic>
      <p:pic>
        <p:nvPicPr>
          <p:cNvPr id="20" name="Graphique 19">
            <a:extLst>
              <a:ext uri="{FF2B5EF4-FFF2-40B4-BE49-F238E27FC236}">
                <a16:creationId xmlns:a16="http://schemas.microsoft.com/office/drawing/2014/main" id="{9CF21BCD-97C2-9FA1-3A3E-8494B187E57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578475" y="1020702"/>
            <a:ext cx="2240216" cy="2240216"/>
          </a:xfrm>
          <a:prstGeom prst="rect">
            <a:avLst/>
          </a:prstGeom>
        </p:spPr>
      </p:pic>
      <p:pic>
        <p:nvPicPr>
          <p:cNvPr id="21" name="Graphique 20">
            <a:extLst>
              <a:ext uri="{FF2B5EF4-FFF2-40B4-BE49-F238E27FC236}">
                <a16:creationId xmlns:a16="http://schemas.microsoft.com/office/drawing/2014/main" id="{DDC40891-DA10-28E3-ECF2-A82612CD454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578475" y="3124200"/>
            <a:ext cx="2240216" cy="2240216"/>
          </a:xfrm>
          <a:prstGeom prst="rect">
            <a:avLst/>
          </a:prstGeom>
        </p:spPr>
      </p:pic>
      <p:sp>
        <p:nvSpPr>
          <p:cNvPr id="23" name="ZoneTexte 22">
            <a:extLst>
              <a:ext uri="{FF2B5EF4-FFF2-40B4-BE49-F238E27FC236}">
                <a16:creationId xmlns:a16="http://schemas.microsoft.com/office/drawing/2014/main" id="{32763F04-C4BA-9A52-1AFC-77ADB76D7140}"/>
              </a:ext>
            </a:extLst>
          </p:cNvPr>
          <p:cNvSpPr txBox="1"/>
          <p:nvPr/>
        </p:nvSpPr>
        <p:spPr>
          <a:xfrm>
            <a:off x="10534748" y="3079294"/>
            <a:ext cx="1257300" cy="98268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fr-FR" sz="2400" b="1" dirty="0">
                <a:latin typeface="Inter 24pt Black" panose="02000503000000020004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1200</a:t>
            </a:r>
          </a:p>
          <a:p>
            <a:pPr algn="ctr"/>
            <a:r>
              <a:rPr lang="fr-FR" sz="900" i="1" dirty="0">
                <a:solidFill>
                  <a:srgbClr val="1F2C38"/>
                </a:solidFill>
                <a:latin typeface="Inter 18pt" panose="02000503000000020004" pitchFamily="2" charset="0"/>
                <a:ea typeface="Inter 18pt" panose="02000503000000020004" pitchFamily="2" charset="0"/>
              </a:rPr>
              <a:t>Collaborateurs en 2024</a:t>
            </a:r>
            <a:endParaRPr lang="fr-FR" sz="900" dirty="0">
              <a:solidFill>
                <a:srgbClr val="1F2C38"/>
              </a:solidFill>
              <a:latin typeface="Inter 18pt" panose="02000503000000020004" pitchFamily="2" charset="0"/>
              <a:ea typeface="Roboto Light"/>
            </a:endParaRP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4F6279AA-7B02-380E-F9A6-C355D77AF992}"/>
              </a:ext>
            </a:extLst>
          </p:cNvPr>
          <p:cNvSpPr txBox="1"/>
          <p:nvPr/>
        </p:nvSpPr>
        <p:spPr>
          <a:xfrm>
            <a:off x="8277041" y="2032499"/>
            <a:ext cx="1510792" cy="98268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fr-FR" sz="2400" b="1" dirty="0">
                <a:solidFill>
                  <a:srgbClr val="1F2C38"/>
                </a:solidFill>
                <a:latin typeface="Inter 24pt Black" panose="02000503000000020004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100,3</a:t>
            </a:r>
            <a:endParaRPr lang="fr-FR" sz="2400" dirty="0">
              <a:solidFill>
                <a:srgbClr val="000000"/>
              </a:solidFill>
              <a:latin typeface="Inter 24pt Black" panose="02000503000000020004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  <a:p>
            <a:pPr algn="ctr"/>
            <a:r>
              <a:rPr lang="fr-FR" sz="900" i="1" dirty="0">
                <a:solidFill>
                  <a:srgbClr val="1F2C38"/>
                </a:solidFill>
                <a:latin typeface="Inter 18pt" panose="02000503000000020004" pitchFamily="2" charset="0"/>
                <a:ea typeface="Inter 18pt" panose="02000503000000020004" pitchFamily="2" charset="0"/>
              </a:rPr>
              <a:t>millions d’euros </a:t>
            </a:r>
            <a:br>
              <a:rPr lang="fr-FR" sz="900" i="1" dirty="0">
                <a:solidFill>
                  <a:srgbClr val="1F2C38"/>
                </a:solidFill>
                <a:latin typeface="Inter 18pt" panose="02000503000000020004" pitchFamily="2" charset="0"/>
                <a:ea typeface="Inter 18pt" panose="02000503000000020004" pitchFamily="2" charset="0"/>
              </a:rPr>
            </a:br>
            <a:r>
              <a:rPr lang="fr-FR" sz="900" i="1" dirty="0">
                <a:solidFill>
                  <a:srgbClr val="1F2C38"/>
                </a:solidFill>
                <a:latin typeface="Inter 18pt" panose="02000503000000020004" pitchFamily="2" charset="0"/>
                <a:ea typeface="Inter 18pt" panose="02000503000000020004" pitchFamily="2" charset="0"/>
              </a:rPr>
              <a:t> de chiffre d’affaires en 2024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BF41916A-EBC4-F3AE-2772-9EA76932C879}"/>
              </a:ext>
            </a:extLst>
          </p:cNvPr>
          <p:cNvSpPr txBox="1"/>
          <p:nvPr/>
        </p:nvSpPr>
        <p:spPr>
          <a:xfrm>
            <a:off x="8272865" y="4177621"/>
            <a:ext cx="964111" cy="751742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fr-FR" sz="2400" b="1" dirty="0">
                <a:solidFill>
                  <a:srgbClr val="1F2C38"/>
                </a:solidFill>
                <a:latin typeface="Inter 24pt Black" panose="02000503000000020004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1100</a:t>
            </a:r>
          </a:p>
          <a:p>
            <a:pPr algn="ctr"/>
            <a:r>
              <a:rPr lang="fr-FR" sz="900" i="1" dirty="0">
                <a:solidFill>
                  <a:srgbClr val="1F2C38"/>
                </a:solidFill>
                <a:latin typeface="Inter 18pt" panose="02000503000000020004" pitchFamily="2" charset="0"/>
                <a:ea typeface="Inter 18pt" panose="02000503000000020004" pitchFamily="2" charset="0"/>
              </a:rPr>
              <a:t>Collaborateurs en 2023</a:t>
            </a:r>
            <a:endParaRPr lang="fr-FR" sz="900" dirty="0">
              <a:solidFill>
                <a:srgbClr val="1F2C38"/>
              </a:solidFill>
              <a:latin typeface="Inter 18pt" panose="02000503000000020004" pitchFamily="2" charset="0"/>
              <a:ea typeface="Roboto Light"/>
            </a:endParaRP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04835056-684F-ED7F-08C6-15FE63118F71}"/>
              </a:ext>
            </a:extLst>
          </p:cNvPr>
          <p:cNvSpPr txBox="1"/>
          <p:nvPr/>
        </p:nvSpPr>
        <p:spPr>
          <a:xfrm>
            <a:off x="10034305" y="5035358"/>
            <a:ext cx="1675311" cy="105672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fr-FR" sz="2400" b="1" dirty="0">
                <a:solidFill>
                  <a:srgbClr val="1F2C38"/>
                </a:solidFill>
                <a:latin typeface="Inter 24pt Black" panose="02000503000000020004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25</a:t>
            </a:r>
          </a:p>
          <a:p>
            <a:pPr algn="ctr"/>
            <a:r>
              <a:rPr lang="fr-FR" sz="900" i="1" dirty="0">
                <a:solidFill>
                  <a:srgbClr val="1F2C38"/>
                </a:solidFill>
                <a:latin typeface="Inter 18pt" panose="02000503000000020004" pitchFamily="2" charset="0"/>
                <a:ea typeface="Inter 18pt" panose="02000503000000020004" pitchFamily="2" charset="0"/>
              </a:rPr>
              <a:t> années </a:t>
            </a:r>
            <a:br>
              <a:rPr lang="fr-FR" sz="900" i="1" dirty="0">
                <a:solidFill>
                  <a:srgbClr val="1F2C38"/>
                </a:solidFill>
                <a:latin typeface="Inter 18pt" panose="02000503000000020004" pitchFamily="2" charset="0"/>
                <a:ea typeface="Inter 18pt" panose="02000503000000020004" pitchFamily="2" charset="0"/>
              </a:rPr>
            </a:br>
            <a:r>
              <a:rPr lang="fr-FR" sz="900" i="1" dirty="0">
                <a:solidFill>
                  <a:srgbClr val="1F2C38"/>
                </a:solidFill>
                <a:latin typeface="Inter 18pt" panose="02000503000000020004" pitchFamily="2" charset="0"/>
                <a:ea typeface="Inter 18pt" panose="02000503000000020004" pitchFamily="2" charset="0"/>
              </a:rPr>
              <a:t>d'expérience</a:t>
            </a:r>
            <a:endParaRPr lang="fr-FR" dirty="0">
              <a:solidFill>
                <a:srgbClr val="1F2C38"/>
              </a:solidFill>
              <a:ea typeface="Roboto Light"/>
            </a:endParaRPr>
          </a:p>
        </p:txBody>
      </p:sp>
      <p:sp>
        <p:nvSpPr>
          <p:cNvPr id="31" name="Titre 1">
            <a:extLst>
              <a:ext uri="{FF2B5EF4-FFF2-40B4-BE49-F238E27FC236}">
                <a16:creationId xmlns:a16="http://schemas.microsoft.com/office/drawing/2014/main" id="{CEDE5CB1-1F78-63F0-1440-696042414731}"/>
              </a:ext>
            </a:extLst>
          </p:cNvPr>
          <p:cNvSpPr txBox="1">
            <a:spLocks/>
          </p:cNvSpPr>
          <p:nvPr/>
        </p:nvSpPr>
        <p:spPr>
          <a:xfrm>
            <a:off x="440575" y="1143002"/>
            <a:ext cx="7460704" cy="4762497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kern="1200" baseline="0">
                <a:solidFill>
                  <a:schemeClr val="bg1"/>
                </a:solidFill>
                <a:latin typeface="Nunito ExtraLight" panose="00000300000000000000" pitchFamily="2" charset="0"/>
                <a:ea typeface="+mj-ea"/>
                <a:cs typeface="+mj-cs"/>
              </a:defRPr>
            </a:lvl1pPr>
          </a:lstStyle>
          <a:p>
            <a:pPr marL="0" indent="0">
              <a:buNone/>
            </a:pPr>
            <a:endParaRPr lang="fr-FR" dirty="0">
              <a:solidFill>
                <a:srgbClr val="000000"/>
              </a:solidFill>
              <a:latin typeface="Inter 24pt Black" panose="02000503000000020004" pitchFamily="2" charset="0"/>
            </a:endParaRPr>
          </a:p>
        </p:txBody>
      </p:sp>
      <p:pic>
        <p:nvPicPr>
          <p:cNvPr id="36" name="Graphique 9" descr="Engrenages avec un remplissage uni">
            <a:extLst>
              <a:ext uri="{FF2B5EF4-FFF2-40B4-BE49-F238E27FC236}">
                <a16:creationId xmlns:a16="http://schemas.microsoft.com/office/drawing/2014/main" id="{66E6FB0F-7A6C-39C7-2722-CDE3D2EE8FB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 rot="780000">
            <a:off x="10553147" y="4601737"/>
            <a:ext cx="627270" cy="649357"/>
          </a:xfrm>
          <a:prstGeom prst="rect">
            <a:avLst/>
          </a:prstGeom>
        </p:spPr>
      </p:pic>
      <p:sp>
        <p:nvSpPr>
          <p:cNvPr id="39" name="ZoneTexte 38">
            <a:extLst>
              <a:ext uri="{FF2B5EF4-FFF2-40B4-BE49-F238E27FC236}">
                <a16:creationId xmlns:a16="http://schemas.microsoft.com/office/drawing/2014/main" id="{ADCF6C34-BF97-6272-512D-9DF05A71E701}"/>
              </a:ext>
            </a:extLst>
          </p:cNvPr>
          <p:cNvSpPr txBox="1"/>
          <p:nvPr/>
        </p:nvSpPr>
        <p:spPr>
          <a:xfrm>
            <a:off x="8540127" y="1899998"/>
            <a:ext cx="1006720" cy="302476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fr-FR" sz="900" i="1" dirty="0">
                <a:solidFill>
                  <a:srgbClr val="1F2C38"/>
                </a:solidFill>
                <a:latin typeface="Inter 18pt" panose="02000503000000020004" pitchFamily="2" charset="0"/>
                <a:ea typeface="Inter 18pt" panose="02000503000000020004" pitchFamily="2" charset="0"/>
              </a:rPr>
              <a:t>Objectif :</a:t>
            </a:r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770BFFC7-BD54-6206-A81D-D33F1D6597CD}"/>
              </a:ext>
            </a:extLst>
          </p:cNvPr>
          <p:cNvSpPr txBox="1"/>
          <p:nvPr/>
        </p:nvSpPr>
        <p:spPr>
          <a:xfrm>
            <a:off x="10367675" y="3028030"/>
            <a:ext cx="1006720" cy="302476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fr-FR" sz="900" i="1" dirty="0">
                <a:solidFill>
                  <a:srgbClr val="1F2C38"/>
                </a:solidFill>
                <a:latin typeface="Inter 18pt" panose="02000503000000020004" pitchFamily="2" charset="0"/>
                <a:ea typeface="Inter 18pt" panose="02000503000000020004" pitchFamily="2" charset="0"/>
              </a:rPr>
              <a:t>Objectif :</a:t>
            </a:r>
          </a:p>
        </p:txBody>
      </p:sp>
      <p:pic>
        <p:nvPicPr>
          <p:cNvPr id="2" name="Image 1" descr="Une image contenant texte, Police, Graphique, conception&#10;&#10;Description générée automatiquement">
            <a:extLst>
              <a:ext uri="{FF2B5EF4-FFF2-40B4-BE49-F238E27FC236}">
                <a16:creationId xmlns:a16="http://schemas.microsoft.com/office/drawing/2014/main" id="{7EF4F8E8-A119-0212-6E92-6EE2DDA83D4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9324" y="216084"/>
            <a:ext cx="1279226" cy="336638"/>
          </a:xfrm>
          <a:prstGeom prst="rect">
            <a:avLst/>
          </a:prstGeom>
        </p:spPr>
      </p:pic>
      <p:sp>
        <p:nvSpPr>
          <p:cNvPr id="3" name="Titre 1">
            <a:extLst>
              <a:ext uri="{FF2B5EF4-FFF2-40B4-BE49-F238E27FC236}">
                <a16:creationId xmlns:a16="http://schemas.microsoft.com/office/drawing/2014/main" id="{C841451C-A5F7-04BD-A648-6BE2F7D0969F}"/>
              </a:ext>
            </a:extLst>
          </p:cNvPr>
          <p:cNvSpPr txBox="1">
            <a:spLocks/>
          </p:cNvSpPr>
          <p:nvPr/>
        </p:nvSpPr>
        <p:spPr>
          <a:xfrm>
            <a:off x="592975" y="1295402"/>
            <a:ext cx="7460704" cy="4762497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kern="1200" baseline="0">
                <a:solidFill>
                  <a:schemeClr val="bg1"/>
                </a:solidFill>
                <a:latin typeface="Nunito ExtraLight" panose="00000300000000000000" pitchFamily="2" charset="0"/>
                <a:ea typeface="+mj-ea"/>
                <a:cs typeface="+mj-cs"/>
              </a:defRPr>
            </a:lvl1pPr>
          </a:lstStyle>
          <a:p>
            <a:pPr marL="0" indent="0">
              <a:buNone/>
            </a:pPr>
            <a: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</a:rPr>
              <a:t>Merci aux deux magnifiques sociétés que sont </a:t>
            </a:r>
            <a:r>
              <a:rPr lang="fr-FR" sz="2000" dirty="0" err="1">
                <a:solidFill>
                  <a:srgbClr val="000000"/>
                </a:solidFill>
                <a:latin typeface="Inter 24pt" panose="02000503000000020004" pitchFamily="2" charset="0"/>
              </a:rPr>
              <a:t>Darva</a:t>
            </a:r>
            <a: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</a:rPr>
              <a:t> et </a:t>
            </a:r>
            <a:r>
              <a:rPr lang="fr-FR" sz="2000" dirty="0" err="1">
                <a:solidFill>
                  <a:srgbClr val="000000"/>
                </a:solidFill>
                <a:latin typeface="Inter 24pt" panose="02000503000000020004" pitchFamily="2" charset="0"/>
              </a:rPr>
              <a:t>catamania</a:t>
            </a:r>
            <a: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</a:rPr>
              <a:t> (notez l’ordre)</a:t>
            </a:r>
            <a:b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</a:rPr>
            </a:br>
            <a:b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</a:rPr>
            </a:br>
            <a: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</a:rPr>
              <a:t>Par l’intérêt qu’elles témoignent aux dernières technologies , elles honorent leurs collaborateurs et accroissent leur productivité.</a:t>
            </a:r>
          </a:p>
          <a:p>
            <a:pPr marL="0" indent="0">
              <a:buNone/>
            </a:pPr>
            <a:endParaRPr lang="fr-FR" sz="1800" dirty="0">
              <a:solidFill>
                <a:schemeClr val="tx2"/>
              </a:solidFill>
              <a:latin typeface="Inter" panose="02000503000000020004" pitchFamily="50" charset="0"/>
            </a:endParaRPr>
          </a:p>
          <a:p>
            <a:pPr marL="0" indent="0">
              <a:buNone/>
            </a:pPr>
            <a:r>
              <a:rPr lang="fr-FR" sz="1800" dirty="0" err="1">
                <a:solidFill>
                  <a:schemeClr val="tx2"/>
                </a:solidFill>
                <a:latin typeface="Inter" panose="02000503000000020004" pitchFamily="50" charset="0"/>
              </a:rPr>
              <a:t>C</a:t>
            </a:r>
            <a:r>
              <a:rPr lang="fr-FR" dirty="0" err="1">
                <a:solidFill>
                  <a:srgbClr val="000000"/>
                </a:solidFill>
                <a:latin typeface="Inter 24pt Black" panose="02000503000000020004" pitchFamily="2" charset="0"/>
              </a:rPr>
              <a:t>atamania</a:t>
            </a:r>
            <a:r>
              <a:rPr lang="fr-FR" sz="1800" dirty="0">
                <a:solidFill>
                  <a:schemeClr val="tx2"/>
                </a:solidFill>
                <a:latin typeface="Inter" panose="02000503000000020004" pitchFamily="50" charset="0"/>
              </a:rPr>
              <a:t> ( chiffre , collab autant dire que ça fait un paquets d’heures de réflexion)</a:t>
            </a:r>
          </a:p>
          <a:p>
            <a:pPr>
              <a:lnSpc>
                <a:spcPts val="2300"/>
              </a:lnSpc>
            </a:pPr>
            <a:endParaRPr lang="fr-FR" dirty="0">
              <a:solidFill>
                <a:srgbClr val="000000"/>
              </a:solidFill>
              <a:latin typeface="Inter 24pt Black" panose="02000503000000020004" pitchFamily="2" charset="0"/>
            </a:endParaRPr>
          </a:p>
          <a:p>
            <a:pPr>
              <a:lnSpc>
                <a:spcPts val="2300"/>
              </a:lnSpc>
            </a:pPr>
            <a:r>
              <a:rPr lang="fr-FR" dirty="0" err="1">
                <a:solidFill>
                  <a:srgbClr val="000000"/>
                </a:solidFill>
                <a:latin typeface="Inter 24pt Black" panose="02000503000000020004" pitchFamily="2" charset="0"/>
              </a:rPr>
              <a:t>Darva</a:t>
            </a:r>
            <a:r>
              <a:rPr lang="fr-FR" dirty="0">
                <a:solidFill>
                  <a:srgbClr val="000000"/>
                </a:solidFill>
                <a:latin typeface="Inter 24pt Black" panose="02000503000000020004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381326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9125DF-D48F-806E-2F8D-FF76DD8D85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14021BDF-AB47-10CE-A423-21BF677CE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Principes et apports du </a:t>
            </a:r>
            <a:r>
              <a:rPr lang="fr-FR" dirty="0" err="1"/>
              <a:t>devops</a:t>
            </a:r>
            <a:endParaRPr lang="fr-FR" dirty="0"/>
          </a:p>
        </p:txBody>
      </p:sp>
      <p:pic>
        <p:nvPicPr>
          <p:cNvPr id="16" name="Graphique 15">
            <a:extLst>
              <a:ext uri="{FF2B5EF4-FFF2-40B4-BE49-F238E27FC236}">
                <a16:creationId xmlns:a16="http://schemas.microsoft.com/office/drawing/2014/main" id="{B847459D-D150-E69E-9C49-FDB710E825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23379" y="1020702"/>
            <a:ext cx="2240216" cy="2240216"/>
          </a:xfrm>
          <a:prstGeom prst="rect">
            <a:avLst/>
          </a:prstGeom>
        </p:spPr>
      </p:pic>
      <p:pic>
        <p:nvPicPr>
          <p:cNvPr id="17" name="Graphique 16">
            <a:extLst>
              <a:ext uri="{FF2B5EF4-FFF2-40B4-BE49-F238E27FC236}">
                <a16:creationId xmlns:a16="http://schemas.microsoft.com/office/drawing/2014/main" id="{06676B15-1EE9-4AD7-371A-F734900BFC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23379" y="3124200"/>
            <a:ext cx="2240216" cy="2240216"/>
          </a:xfrm>
          <a:prstGeom prst="rect">
            <a:avLst/>
          </a:prstGeom>
        </p:spPr>
      </p:pic>
      <p:pic>
        <p:nvPicPr>
          <p:cNvPr id="18" name="Graphique 17">
            <a:extLst>
              <a:ext uri="{FF2B5EF4-FFF2-40B4-BE49-F238E27FC236}">
                <a16:creationId xmlns:a16="http://schemas.microsoft.com/office/drawing/2014/main" id="{3E92426C-B58D-CA38-90A4-31C34151153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750927" y="2059160"/>
            <a:ext cx="2240216" cy="2240216"/>
          </a:xfrm>
          <a:prstGeom prst="rect">
            <a:avLst/>
          </a:prstGeom>
        </p:spPr>
      </p:pic>
      <p:pic>
        <p:nvPicPr>
          <p:cNvPr id="19" name="Graphique 18">
            <a:extLst>
              <a:ext uri="{FF2B5EF4-FFF2-40B4-BE49-F238E27FC236}">
                <a16:creationId xmlns:a16="http://schemas.microsoft.com/office/drawing/2014/main" id="{6002BE76-F961-9D7C-4858-319EA1F1649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750927" y="4162658"/>
            <a:ext cx="2240216" cy="2240216"/>
          </a:xfrm>
          <a:prstGeom prst="rect">
            <a:avLst/>
          </a:prstGeom>
        </p:spPr>
      </p:pic>
      <p:pic>
        <p:nvPicPr>
          <p:cNvPr id="20" name="Graphique 19">
            <a:extLst>
              <a:ext uri="{FF2B5EF4-FFF2-40B4-BE49-F238E27FC236}">
                <a16:creationId xmlns:a16="http://schemas.microsoft.com/office/drawing/2014/main" id="{97620CB6-06A2-BD62-1E7A-587DEB98386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163595" y="816789"/>
            <a:ext cx="1318854" cy="1318854"/>
          </a:xfrm>
          <a:prstGeom prst="rect">
            <a:avLst/>
          </a:prstGeom>
        </p:spPr>
      </p:pic>
      <p:pic>
        <p:nvPicPr>
          <p:cNvPr id="21" name="Graphique 20">
            <a:extLst>
              <a:ext uri="{FF2B5EF4-FFF2-40B4-BE49-F238E27FC236}">
                <a16:creationId xmlns:a16="http://schemas.microsoft.com/office/drawing/2014/main" id="{94B3E51A-B6AE-F594-EC3A-3864C92C714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578475" y="3124200"/>
            <a:ext cx="2240216" cy="2240216"/>
          </a:xfrm>
          <a:prstGeom prst="rect">
            <a:avLst/>
          </a:prstGeom>
        </p:spPr>
      </p:pic>
      <p:sp>
        <p:nvSpPr>
          <p:cNvPr id="31" name="Titre 1">
            <a:extLst>
              <a:ext uri="{FF2B5EF4-FFF2-40B4-BE49-F238E27FC236}">
                <a16:creationId xmlns:a16="http://schemas.microsoft.com/office/drawing/2014/main" id="{AA45292A-60D7-174C-D3EA-0EF4D0B22BED}"/>
              </a:ext>
            </a:extLst>
          </p:cNvPr>
          <p:cNvSpPr txBox="1">
            <a:spLocks/>
          </p:cNvSpPr>
          <p:nvPr/>
        </p:nvSpPr>
        <p:spPr>
          <a:xfrm>
            <a:off x="433357" y="1342120"/>
            <a:ext cx="7770537" cy="4616672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kern="1200" baseline="0">
                <a:solidFill>
                  <a:schemeClr val="bg1"/>
                </a:solidFill>
                <a:latin typeface="Nunito ExtraLight" panose="00000300000000000000" pitchFamily="2" charset="0"/>
                <a:ea typeface="+mj-ea"/>
                <a:cs typeface="+mj-cs"/>
              </a:defRPr>
            </a:lvl1pPr>
          </a:lstStyle>
          <a:p>
            <a:pPr marL="0" indent="0">
              <a:buNone/>
            </a:pPr>
            <a:r>
              <a:rPr lang="fr-FR" sz="1200" dirty="0">
                <a:solidFill>
                  <a:srgbClr val="000000"/>
                </a:solidFill>
                <a:latin typeface="Inter 24pt" panose="02000503000000020004" pitchFamily="2" charset="0"/>
              </a:rPr>
              <a:t>Le </a:t>
            </a:r>
            <a:r>
              <a:rPr lang="fr-FR" sz="1200" dirty="0" err="1">
                <a:solidFill>
                  <a:srgbClr val="000000"/>
                </a:solidFill>
                <a:latin typeface="Inter 24pt" panose="02000503000000020004" pitchFamily="2" charset="0"/>
              </a:rPr>
              <a:t>Devops</a:t>
            </a:r>
            <a:r>
              <a:rPr lang="fr-FR" sz="1200" dirty="0">
                <a:solidFill>
                  <a:srgbClr val="000000"/>
                </a:solidFill>
                <a:latin typeface="Inter 24pt" panose="02000503000000020004" pitchFamily="2" charset="0"/>
              </a:rPr>
              <a:t> est l’art de faire un outil  ,  qui ne produit pas de code , mais permet produire plus rapidement et de meilleure qualité. </a:t>
            </a:r>
          </a:p>
          <a:p>
            <a:pPr marL="0" indent="0">
              <a:buNone/>
            </a:pPr>
            <a:endParaRPr lang="fr-FR" sz="1200" dirty="0">
              <a:solidFill>
                <a:srgbClr val="000000"/>
              </a:solidFill>
              <a:latin typeface="Inter 24pt" panose="02000503000000020004" pitchFamily="2" charset="0"/>
            </a:endParaRPr>
          </a:p>
          <a:p>
            <a:pPr marL="0" indent="0">
              <a:buNone/>
            </a:pPr>
            <a:r>
              <a:rPr lang="fr-FR" sz="1200" dirty="0">
                <a:solidFill>
                  <a:srgbClr val="000000"/>
                </a:solidFill>
                <a:latin typeface="Inter 24pt" panose="02000503000000020004" pitchFamily="2" charset="0"/>
              </a:rPr>
              <a:t>Dans le domaine de la gestion du code la palme incontestée revient certainement à GIT </a:t>
            </a:r>
            <a:br>
              <a:rPr lang="fr-FR" sz="1200" dirty="0">
                <a:solidFill>
                  <a:srgbClr val="000000"/>
                </a:solidFill>
                <a:latin typeface="Inter 24pt" panose="02000503000000020004" pitchFamily="2" charset="0"/>
              </a:rPr>
            </a:br>
            <a:endParaRPr lang="fr-FR" sz="1200" dirty="0">
              <a:solidFill>
                <a:srgbClr val="000000"/>
              </a:solidFill>
              <a:latin typeface="Inter 24pt" panose="02000503000000020004" pitchFamily="2" charset="0"/>
            </a:endParaRPr>
          </a:p>
          <a:p>
            <a:pPr marL="0" indent="0">
              <a:buNone/>
            </a:pPr>
            <a:r>
              <a:rPr lang="fr-FR" sz="1200" dirty="0">
                <a:solidFill>
                  <a:srgbClr val="000000"/>
                </a:solidFill>
                <a:latin typeface="Inter 24pt" panose="02000503000000020004" pitchFamily="2" charset="0"/>
              </a:rPr>
              <a:t>Mais d’autres domaines sont apparu , ’est plus large avec des outils qui permettent , avec du code , de façonner des serveurs et les répliquer à loisirs </a:t>
            </a:r>
          </a:p>
          <a:p>
            <a:pPr marL="0" indent="0">
              <a:buNone/>
            </a:pPr>
            <a:endParaRPr lang="fr-FR" sz="1200" dirty="0">
              <a:solidFill>
                <a:srgbClr val="000000"/>
              </a:solidFill>
              <a:latin typeface="Inter 24pt" panose="02000503000000020004" pitchFamily="2" charset="0"/>
            </a:endParaRPr>
          </a:p>
          <a:p>
            <a:pPr marL="0" indent="0">
              <a:buNone/>
            </a:pPr>
            <a:r>
              <a:rPr lang="fr-FR" sz="1200" dirty="0">
                <a:solidFill>
                  <a:srgbClr val="000000"/>
                </a:solidFill>
                <a:latin typeface="Inter 24pt" panose="02000503000000020004" pitchFamily="2" charset="0"/>
              </a:rPr>
              <a:t>Un ROI proportionnel à la fréquence du processus automatisé et à  durée du projet:</a:t>
            </a:r>
            <a:br>
              <a:rPr lang="fr-FR" sz="1200" dirty="0">
                <a:solidFill>
                  <a:srgbClr val="000000"/>
                </a:solidFill>
                <a:latin typeface="Inter 24pt" panose="02000503000000020004" pitchFamily="2" charset="0"/>
              </a:rPr>
            </a:br>
            <a:r>
              <a:rPr lang="fr-FR" sz="1200" dirty="0">
                <a:solidFill>
                  <a:srgbClr val="000000"/>
                </a:solidFill>
                <a:latin typeface="Inter 24pt" panose="02000503000000020004" pitchFamily="2" charset="0"/>
              </a:rPr>
              <a:t> c’est l’automatisation , le processus si il est bien fait tourne tout seul </a:t>
            </a:r>
            <a:r>
              <a:rPr lang="fr-FR" sz="1200" dirty="0" err="1">
                <a:solidFill>
                  <a:srgbClr val="000000"/>
                </a:solidFill>
                <a:latin typeface="Inter 24pt" panose="02000503000000020004" pitchFamily="2" charset="0"/>
              </a:rPr>
              <a:t>aprés</a:t>
            </a:r>
            <a:endParaRPr lang="fr-FR" sz="1200" dirty="0">
              <a:solidFill>
                <a:srgbClr val="000000"/>
              </a:solidFill>
              <a:latin typeface="Inter 24pt" panose="02000503000000020004" pitchFamily="2" charset="0"/>
            </a:endParaRPr>
          </a:p>
          <a:p>
            <a:pPr marL="0" indent="0">
              <a:buNone/>
            </a:pPr>
            <a:endParaRPr lang="fr-FR" sz="1200" dirty="0">
              <a:solidFill>
                <a:srgbClr val="000000"/>
              </a:solidFill>
              <a:latin typeface="Inter 24pt" panose="02000503000000020004" pitchFamily="2" charset="0"/>
            </a:endParaRPr>
          </a:p>
          <a:p>
            <a:pPr marL="0" indent="0">
              <a:buNone/>
            </a:pPr>
            <a:r>
              <a:rPr lang="fr-FR" sz="1200" dirty="0">
                <a:solidFill>
                  <a:schemeClr val="tx2"/>
                </a:solidFill>
                <a:latin typeface="Inter" panose="02000503000000020004" pitchFamily="50" charset="0"/>
              </a:rPr>
              <a:t>En rapprochant leurs compétences , il encourage la collaboration entre les Dev et les Ops (admin </a:t>
            </a:r>
            <a:r>
              <a:rPr lang="fr-FR" sz="1200" dirty="0" err="1">
                <a:solidFill>
                  <a:schemeClr val="tx2"/>
                </a:solidFill>
                <a:latin typeface="Inter" panose="02000503000000020004" pitchFamily="50" charset="0"/>
              </a:rPr>
              <a:t>sys</a:t>
            </a:r>
            <a:r>
              <a:rPr lang="fr-FR" sz="1200" dirty="0">
                <a:solidFill>
                  <a:schemeClr val="tx2"/>
                </a:solidFill>
                <a:latin typeface="Inter" panose="02000503000000020004" pitchFamily="50" charset="0"/>
              </a:rPr>
              <a:t>) </a:t>
            </a:r>
          </a:p>
          <a:p>
            <a:pPr marL="0" indent="0">
              <a:buNone/>
            </a:pPr>
            <a:endParaRPr lang="fr-FR" sz="1200" dirty="0">
              <a:solidFill>
                <a:schemeClr val="tx2"/>
              </a:solidFill>
              <a:latin typeface="Inter" panose="02000503000000020004" pitchFamily="50" charset="0"/>
            </a:endParaRPr>
          </a:p>
          <a:p>
            <a:pPr marL="0" indent="0">
              <a:buNone/>
            </a:pPr>
            <a:br>
              <a:rPr lang="fr-FR" sz="1200" dirty="0">
                <a:solidFill>
                  <a:schemeClr val="tx2"/>
                </a:solidFill>
                <a:latin typeface="Inter" panose="02000503000000020004" pitchFamily="50" charset="0"/>
              </a:rPr>
            </a:br>
            <a:br>
              <a:rPr lang="fr-FR" sz="1200" dirty="0">
                <a:solidFill>
                  <a:schemeClr val="tx2"/>
                </a:solidFill>
                <a:latin typeface="Inter" panose="02000503000000020004" pitchFamily="50" charset="0"/>
              </a:rPr>
            </a:br>
            <a:r>
              <a:rPr lang="fr-FR" sz="1200" dirty="0">
                <a:solidFill>
                  <a:schemeClr val="tx2"/>
                </a:solidFill>
                <a:latin typeface="Inter" panose="02000503000000020004" pitchFamily="50" charset="0"/>
              </a:rPr>
              <a:t>Un </a:t>
            </a:r>
            <a:r>
              <a:rPr lang="fr-FR" sz="1200" dirty="0" err="1">
                <a:solidFill>
                  <a:schemeClr val="tx2"/>
                </a:solidFill>
                <a:latin typeface="Inter" panose="02000503000000020004" pitchFamily="50" charset="0"/>
              </a:rPr>
              <a:t>dockerFile</a:t>
            </a:r>
            <a:r>
              <a:rPr lang="fr-FR" sz="1200" dirty="0">
                <a:solidFill>
                  <a:schemeClr val="tx2"/>
                </a:solidFill>
                <a:latin typeface="Inter" panose="02000503000000020004" pitchFamily="50" charset="0"/>
              </a:rPr>
              <a:t> permet au dev d’utiliser une machine dont il choisit à loisir la configuration.</a:t>
            </a:r>
            <a:br>
              <a:rPr lang="fr-FR" sz="1200" dirty="0">
                <a:solidFill>
                  <a:schemeClr val="tx2"/>
                </a:solidFill>
                <a:latin typeface="Inter" panose="02000503000000020004" pitchFamily="50" charset="0"/>
              </a:rPr>
            </a:br>
            <a:br>
              <a:rPr lang="fr-FR" sz="1200" dirty="0">
                <a:solidFill>
                  <a:schemeClr val="tx2"/>
                </a:solidFill>
                <a:latin typeface="Inter" panose="02000503000000020004" pitchFamily="50" charset="0"/>
              </a:rPr>
            </a:br>
            <a:r>
              <a:rPr lang="fr-FR" sz="1200" dirty="0">
                <a:hlinkClick r:id="rId15"/>
              </a:rPr>
              <a:t>https://martinfowler.com/bliki/DevOpsCulture.html</a:t>
            </a:r>
            <a:endParaRPr lang="fr-FR" sz="1200" dirty="0">
              <a:solidFill>
                <a:schemeClr val="tx2"/>
              </a:solidFill>
              <a:latin typeface="Inter" panose="02000503000000020004" pitchFamily="50" charset="0"/>
            </a:endParaRPr>
          </a:p>
          <a:p>
            <a:pPr>
              <a:lnSpc>
                <a:spcPts val="2300"/>
              </a:lnSpc>
            </a:pPr>
            <a:endParaRPr lang="fr-FR" sz="1200" dirty="0">
              <a:solidFill>
                <a:srgbClr val="000000"/>
              </a:solidFill>
              <a:latin typeface="Inter 24pt Black" panose="02000503000000020004" pitchFamily="2" charset="0"/>
            </a:endParaRPr>
          </a:p>
        </p:txBody>
      </p:sp>
      <p:pic>
        <p:nvPicPr>
          <p:cNvPr id="2" name="Image 1" descr="Une image contenant texte, Police, Graphique, conception&#10;&#10;Description générée automatiquement">
            <a:extLst>
              <a:ext uri="{FF2B5EF4-FFF2-40B4-BE49-F238E27FC236}">
                <a16:creationId xmlns:a16="http://schemas.microsoft.com/office/drawing/2014/main" id="{2EED2452-9B2E-1371-2F1B-3782B1C557D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9324" y="216084"/>
            <a:ext cx="1279226" cy="336638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C55DCCC-CAC7-A93A-D4F1-48462A59B7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4797" y="1342120"/>
            <a:ext cx="1597380" cy="1597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8" descr="Docker Logo - Docker Logo with Whale and Containers - CleanPNG / KissPNG">
            <a:extLst>
              <a:ext uri="{FF2B5EF4-FFF2-40B4-BE49-F238E27FC236}">
                <a16:creationId xmlns:a16="http://schemas.microsoft.com/office/drawing/2014/main" id="{4D602E46-54C2-D44D-CCA5-7FD9D270B6E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7" name="Image 6" descr="Une image contenant Graphique, Police, texte, graphisme&#10;&#10;Description générée automatiquement">
            <a:extLst>
              <a:ext uri="{FF2B5EF4-FFF2-40B4-BE49-F238E27FC236}">
                <a16:creationId xmlns:a16="http://schemas.microsoft.com/office/drawing/2014/main" id="{3FD4DB92-4C06-09FF-9584-C6A06E646A0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4498" y="2430721"/>
            <a:ext cx="1386957" cy="1386957"/>
          </a:xfrm>
          <a:prstGeom prst="rect">
            <a:avLst/>
          </a:prstGeom>
        </p:spPr>
      </p:pic>
      <p:pic>
        <p:nvPicPr>
          <p:cNvPr id="11" name="Image 10" descr="Une image contenant clipart, illustration, Dessin animé, sourire&#10;&#10;Description générée automatiquement">
            <a:extLst>
              <a:ext uri="{FF2B5EF4-FFF2-40B4-BE49-F238E27FC236}">
                <a16:creationId xmlns:a16="http://schemas.microsoft.com/office/drawing/2014/main" id="{58853691-3D37-F5E6-B016-374A094C9A9E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8747" y="4414215"/>
            <a:ext cx="1544576" cy="1544576"/>
          </a:xfrm>
          <a:prstGeom prst="rect">
            <a:avLst/>
          </a:prstGeom>
        </p:spPr>
      </p:pic>
      <p:pic>
        <p:nvPicPr>
          <p:cNvPr id="13" name="Image 12" descr="Une image contenant Graphique, symbole, Police, cercle&#10;&#10;Description générée automatiquement">
            <a:extLst>
              <a:ext uri="{FF2B5EF4-FFF2-40B4-BE49-F238E27FC236}">
                <a16:creationId xmlns:a16="http://schemas.microsoft.com/office/drawing/2014/main" id="{1128D568-0306-C7B4-0FCF-0F9A520C0B45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4821" y="3596717"/>
            <a:ext cx="2713696" cy="1290016"/>
          </a:xfrm>
          <a:prstGeom prst="rect">
            <a:avLst/>
          </a:prstGeom>
        </p:spPr>
      </p:pic>
      <p:pic>
        <p:nvPicPr>
          <p:cNvPr id="15" name="Image 14" descr="Une image contenant noir, obscurité&#10;&#10;Description générée automatiquement">
            <a:extLst>
              <a:ext uri="{FF2B5EF4-FFF2-40B4-BE49-F238E27FC236}">
                <a16:creationId xmlns:a16="http://schemas.microsoft.com/office/drawing/2014/main" id="{3046AF95-665C-8A3F-F2CE-6E3545B6A655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9968" y="960304"/>
            <a:ext cx="1053829" cy="1053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2773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B67D569-56B6-C225-3DAD-EBF30D47D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highlight>
                  <a:srgbClr val="FFFF00"/>
                </a:highlight>
              </a:rPr>
              <a:t>Adrien -&gt; démos pour le DEVOPS (en général)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037E258-574C-597F-E418-84A0F7AE136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73128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B7D731-94B2-8B38-9A53-FE1CB1A749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CB81C3A5-A111-0262-4D22-3B593EDF8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La machine cible</a:t>
            </a:r>
          </a:p>
        </p:txBody>
      </p:sp>
      <p:pic>
        <p:nvPicPr>
          <p:cNvPr id="18" name="Graphique 17">
            <a:extLst>
              <a:ext uri="{FF2B5EF4-FFF2-40B4-BE49-F238E27FC236}">
                <a16:creationId xmlns:a16="http://schemas.microsoft.com/office/drawing/2014/main" id="{A44182AF-F867-9254-FA53-F28443D3BC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50927" y="2059160"/>
            <a:ext cx="2240216" cy="2240216"/>
          </a:xfrm>
          <a:prstGeom prst="rect">
            <a:avLst/>
          </a:prstGeom>
        </p:spPr>
      </p:pic>
      <p:pic>
        <p:nvPicPr>
          <p:cNvPr id="19" name="Graphique 18">
            <a:extLst>
              <a:ext uri="{FF2B5EF4-FFF2-40B4-BE49-F238E27FC236}">
                <a16:creationId xmlns:a16="http://schemas.microsoft.com/office/drawing/2014/main" id="{5B90F83E-4A0C-71C0-6D64-C89553FAA9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750927" y="4162658"/>
            <a:ext cx="2240216" cy="2240216"/>
          </a:xfrm>
          <a:prstGeom prst="rect">
            <a:avLst/>
          </a:prstGeom>
        </p:spPr>
      </p:pic>
      <p:pic>
        <p:nvPicPr>
          <p:cNvPr id="20" name="Graphique 19">
            <a:extLst>
              <a:ext uri="{FF2B5EF4-FFF2-40B4-BE49-F238E27FC236}">
                <a16:creationId xmlns:a16="http://schemas.microsoft.com/office/drawing/2014/main" id="{6958AD88-FF20-FED7-5C53-FB97CB18B14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578475" y="1020702"/>
            <a:ext cx="2240216" cy="2240216"/>
          </a:xfrm>
          <a:prstGeom prst="rect">
            <a:avLst/>
          </a:prstGeom>
        </p:spPr>
      </p:pic>
      <p:pic>
        <p:nvPicPr>
          <p:cNvPr id="21" name="Graphique 20">
            <a:extLst>
              <a:ext uri="{FF2B5EF4-FFF2-40B4-BE49-F238E27FC236}">
                <a16:creationId xmlns:a16="http://schemas.microsoft.com/office/drawing/2014/main" id="{73E3E24B-D107-64CA-E6F7-3B128A106D2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578475" y="3124200"/>
            <a:ext cx="2240216" cy="2240216"/>
          </a:xfrm>
          <a:prstGeom prst="rect">
            <a:avLst/>
          </a:prstGeom>
        </p:spPr>
      </p:pic>
      <p:sp>
        <p:nvSpPr>
          <p:cNvPr id="31" name="Titre 1">
            <a:extLst>
              <a:ext uri="{FF2B5EF4-FFF2-40B4-BE49-F238E27FC236}">
                <a16:creationId xmlns:a16="http://schemas.microsoft.com/office/drawing/2014/main" id="{D386CAEF-7DA9-F183-5B10-22F1D9806353}"/>
              </a:ext>
            </a:extLst>
          </p:cNvPr>
          <p:cNvSpPr txBox="1">
            <a:spLocks/>
          </p:cNvSpPr>
          <p:nvPr/>
        </p:nvSpPr>
        <p:spPr>
          <a:xfrm>
            <a:off x="440575" y="1143002"/>
            <a:ext cx="7460704" cy="4949085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kern="1200" baseline="0">
                <a:solidFill>
                  <a:schemeClr val="bg1"/>
                </a:solidFill>
                <a:latin typeface="Nunito ExtraLight" panose="00000300000000000000" pitchFamily="2" charset="0"/>
                <a:ea typeface="+mj-ea"/>
                <a:cs typeface="+mj-cs"/>
              </a:defRPr>
            </a:lvl1pPr>
          </a:lstStyle>
          <a:p>
            <a:pPr>
              <a:lnSpc>
                <a:spcPts val="2300"/>
              </a:lnSpc>
            </a:pPr>
            <a:endParaRPr lang="fr-FR" dirty="0">
              <a:solidFill>
                <a:srgbClr val="000000"/>
              </a:solidFill>
              <a:latin typeface="Inter 24pt Black" panose="02000503000000020004" pitchFamily="2" charset="0"/>
            </a:endParaRPr>
          </a:p>
        </p:txBody>
      </p:sp>
      <p:pic>
        <p:nvPicPr>
          <p:cNvPr id="2" name="Image 1" descr="Une image contenant texte, Police, Graphique, conception&#10;&#10;Description générée automatiquement">
            <a:extLst>
              <a:ext uri="{FF2B5EF4-FFF2-40B4-BE49-F238E27FC236}">
                <a16:creationId xmlns:a16="http://schemas.microsoft.com/office/drawing/2014/main" id="{BC402172-1122-2AAB-57AA-7DBED2C9E3D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9324" y="216084"/>
            <a:ext cx="1279226" cy="336638"/>
          </a:xfrm>
          <a:prstGeom prst="rect">
            <a:avLst/>
          </a:prstGeom>
        </p:spPr>
      </p:pic>
      <p:sp>
        <p:nvSpPr>
          <p:cNvPr id="3" name="Titre 1">
            <a:extLst>
              <a:ext uri="{FF2B5EF4-FFF2-40B4-BE49-F238E27FC236}">
                <a16:creationId xmlns:a16="http://schemas.microsoft.com/office/drawing/2014/main" id="{6361380A-7666-0ADA-8596-22833E64B69A}"/>
              </a:ext>
            </a:extLst>
          </p:cNvPr>
          <p:cNvSpPr txBox="1">
            <a:spLocks/>
          </p:cNvSpPr>
          <p:nvPr/>
        </p:nvSpPr>
        <p:spPr>
          <a:xfrm>
            <a:off x="347612" y="1106857"/>
            <a:ext cx="7460704" cy="4949085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kern="1200" baseline="0">
                <a:solidFill>
                  <a:schemeClr val="bg1"/>
                </a:solidFill>
                <a:latin typeface="Nunito ExtraLight" panose="00000300000000000000" pitchFamily="2" charset="0"/>
                <a:ea typeface="+mj-ea"/>
                <a:cs typeface="+mj-cs"/>
              </a:defRPr>
            </a:lvl1pPr>
          </a:lstStyle>
          <a:p>
            <a:pPr marL="0" indent="0">
              <a:buNone/>
            </a:pPr>
            <a:br>
              <a:rPr lang="fr-FR" sz="1800" dirty="0">
                <a:solidFill>
                  <a:schemeClr val="tx2"/>
                </a:solidFill>
                <a:latin typeface="Inter" panose="02000503000000020004" pitchFamily="50" charset="0"/>
              </a:rPr>
            </a:br>
            <a:endParaRPr lang="fr-FR" sz="1800" dirty="0">
              <a:solidFill>
                <a:schemeClr val="tx2"/>
              </a:solidFill>
              <a:latin typeface="Inter" panose="02000503000000020004" pitchFamily="50" charset="0"/>
            </a:endParaRPr>
          </a:p>
          <a:p>
            <a:pPr>
              <a:lnSpc>
                <a:spcPts val="2300"/>
              </a:lnSpc>
            </a:pPr>
            <a:endParaRPr lang="fr-FR" dirty="0">
              <a:solidFill>
                <a:srgbClr val="000000"/>
              </a:solidFill>
              <a:latin typeface="Inter 24pt Black" panose="02000503000000020004" pitchFamily="2" charset="0"/>
            </a:endParaRPr>
          </a:p>
        </p:txBody>
      </p:sp>
      <p:sp>
        <p:nvSpPr>
          <p:cNvPr id="11" name="AutoShape 2" descr="Why Next.js">
            <a:extLst>
              <a:ext uri="{FF2B5EF4-FFF2-40B4-BE49-F238E27FC236}">
                <a16:creationId xmlns:a16="http://schemas.microsoft.com/office/drawing/2014/main" id="{EA2CE203-5F54-D16E-B3DC-5021AC37EFD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2" name="AutoShape 4" descr="Next JS logo vector">
            <a:extLst>
              <a:ext uri="{FF2B5EF4-FFF2-40B4-BE49-F238E27FC236}">
                <a16:creationId xmlns:a16="http://schemas.microsoft.com/office/drawing/2014/main" id="{6C087768-6A8B-E929-50E1-7042E7423CE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6" name="Image 5" descr="Une image contenant capture d’écran, Caractère coloré, conception&#10;&#10;Description générée automatiquement">
            <a:extLst>
              <a:ext uri="{FF2B5EF4-FFF2-40B4-BE49-F238E27FC236}">
                <a16:creationId xmlns:a16="http://schemas.microsoft.com/office/drawing/2014/main" id="{7E07FC44-CFC7-6DB9-CD2B-808CC639901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725" y="583057"/>
            <a:ext cx="8886825" cy="5923493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480ABF20-0E1F-2207-A761-B22E4FDFB7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6506" y="1943861"/>
            <a:ext cx="726754" cy="726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 9" descr="Une image contenant noir, obscurité&#10;&#10;Description générée automatiquement">
            <a:extLst>
              <a:ext uri="{FF2B5EF4-FFF2-40B4-BE49-F238E27FC236}">
                <a16:creationId xmlns:a16="http://schemas.microsoft.com/office/drawing/2014/main" id="{4D101CA1-B126-8828-1BBF-AC2D13184C9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8103" y="1096732"/>
            <a:ext cx="798422" cy="798422"/>
          </a:xfrm>
          <a:prstGeom prst="rect">
            <a:avLst/>
          </a:prstGeom>
        </p:spPr>
      </p:pic>
      <p:pic>
        <p:nvPicPr>
          <p:cNvPr id="14" name="Image 13" descr="Une image contenant noir, obscurité&#10;&#10;Description générée automatiquement">
            <a:extLst>
              <a:ext uri="{FF2B5EF4-FFF2-40B4-BE49-F238E27FC236}">
                <a16:creationId xmlns:a16="http://schemas.microsoft.com/office/drawing/2014/main" id="{C9CF0F6C-FB27-99E6-FEB1-DA113D443C9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1452" y="2956453"/>
            <a:ext cx="1470605" cy="1039147"/>
          </a:xfrm>
          <a:prstGeom prst="rect">
            <a:avLst/>
          </a:prstGeom>
        </p:spPr>
      </p:pic>
      <p:pic>
        <p:nvPicPr>
          <p:cNvPr id="22" name="Image 21" descr="Une image contenant noir, obscurité&#10;&#10;Description générée automatiquement">
            <a:extLst>
              <a:ext uri="{FF2B5EF4-FFF2-40B4-BE49-F238E27FC236}">
                <a16:creationId xmlns:a16="http://schemas.microsoft.com/office/drawing/2014/main" id="{07DC5707-15DF-BAE1-C8C8-E2885E098BF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4997" y="5005563"/>
            <a:ext cx="382327" cy="382327"/>
          </a:xfrm>
          <a:prstGeom prst="rect">
            <a:avLst/>
          </a:prstGeom>
        </p:spPr>
      </p:pic>
      <p:pic>
        <p:nvPicPr>
          <p:cNvPr id="29" name="Image 28" descr="Une image contenant capture d’écran, noir&#10;&#10;Description générée automatiquement">
            <a:extLst>
              <a:ext uri="{FF2B5EF4-FFF2-40B4-BE49-F238E27FC236}">
                <a16:creationId xmlns:a16="http://schemas.microsoft.com/office/drawing/2014/main" id="{A415319D-5DA2-6E64-D2BF-4E8FA03D7935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5748" y="5609093"/>
            <a:ext cx="680625" cy="378125"/>
          </a:xfrm>
          <a:prstGeom prst="rect">
            <a:avLst/>
          </a:prstGeom>
        </p:spPr>
      </p:pic>
      <p:pic>
        <p:nvPicPr>
          <p:cNvPr id="37" name="Image 36" descr="Une image contenant Police, Graphique, logo, symbole&#10;&#10;Description générée automatiquement">
            <a:extLst>
              <a:ext uri="{FF2B5EF4-FFF2-40B4-BE49-F238E27FC236}">
                <a16:creationId xmlns:a16="http://schemas.microsoft.com/office/drawing/2014/main" id="{C42503A2-7CF6-CDEB-4A15-46B5682DEDD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7630" y="5085278"/>
            <a:ext cx="1846809" cy="405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5558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F43DCE-BE0D-3B4D-BE11-B75134426E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A4E02B29-0BB4-E08F-49AD-D0934E8F5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IaC</a:t>
            </a:r>
            <a:r>
              <a:rPr lang="fr-FR" dirty="0"/>
              <a:t> sur cloud </a:t>
            </a:r>
            <a:r>
              <a:rPr lang="fr-FR" dirty="0" err="1"/>
              <a:t>DigitalOcean</a:t>
            </a:r>
            <a:r>
              <a:rPr lang="fr-FR" dirty="0"/>
              <a:t> (</a:t>
            </a:r>
            <a:r>
              <a:rPr lang="fr-FR" dirty="0" err="1"/>
              <a:t>Iaas</a:t>
            </a:r>
            <a:r>
              <a:rPr lang="fr-FR" dirty="0"/>
              <a:t>) </a:t>
            </a:r>
          </a:p>
        </p:txBody>
      </p:sp>
      <p:pic>
        <p:nvPicPr>
          <p:cNvPr id="20" name="Graphique 19">
            <a:extLst>
              <a:ext uri="{FF2B5EF4-FFF2-40B4-BE49-F238E27FC236}">
                <a16:creationId xmlns:a16="http://schemas.microsoft.com/office/drawing/2014/main" id="{9E9D6544-3872-4262-6148-D0A7FF3D56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48400" y="1003892"/>
            <a:ext cx="5633820" cy="5633820"/>
          </a:xfrm>
          <a:prstGeom prst="rect">
            <a:avLst/>
          </a:prstGeom>
        </p:spPr>
      </p:pic>
      <p:pic>
        <p:nvPicPr>
          <p:cNvPr id="21" name="Graphique 20">
            <a:extLst>
              <a:ext uri="{FF2B5EF4-FFF2-40B4-BE49-F238E27FC236}">
                <a16:creationId xmlns:a16="http://schemas.microsoft.com/office/drawing/2014/main" id="{F7769710-99EC-6263-8020-82CA16DC6E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860538" y="1121145"/>
            <a:ext cx="1276350" cy="1276350"/>
          </a:xfrm>
          <a:prstGeom prst="rect">
            <a:avLst/>
          </a:prstGeom>
        </p:spPr>
      </p:pic>
      <p:pic>
        <p:nvPicPr>
          <p:cNvPr id="2" name="Image 1" descr="Une image contenant texte, Police, Graphique, conception&#10;&#10;Description générée automatiquement">
            <a:extLst>
              <a:ext uri="{FF2B5EF4-FFF2-40B4-BE49-F238E27FC236}">
                <a16:creationId xmlns:a16="http://schemas.microsoft.com/office/drawing/2014/main" id="{1C263B53-3090-BE02-E266-F4CD8BDCD3E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9324" y="216084"/>
            <a:ext cx="1279226" cy="336638"/>
          </a:xfrm>
          <a:prstGeom prst="rect">
            <a:avLst/>
          </a:prstGeom>
        </p:spPr>
      </p:pic>
      <p:sp>
        <p:nvSpPr>
          <p:cNvPr id="11" name="AutoShape 2" descr="Why Next.js">
            <a:extLst>
              <a:ext uri="{FF2B5EF4-FFF2-40B4-BE49-F238E27FC236}">
                <a16:creationId xmlns:a16="http://schemas.microsoft.com/office/drawing/2014/main" id="{DE52EAAF-ADB8-F575-702D-C69C32678CC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2" name="AutoShape 4" descr="Next JS logo vector">
            <a:extLst>
              <a:ext uri="{FF2B5EF4-FFF2-40B4-BE49-F238E27FC236}">
                <a16:creationId xmlns:a16="http://schemas.microsoft.com/office/drawing/2014/main" id="{E465457A-351D-99BC-2F26-E203F56311E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8D593E7A-D495-7B6C-8DE0-E8ED70C3A4A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43231" y="1372507"/>
            <a:ext cx="3572374" cy="4925112"/>
          </a:xfrm>
          <a:prstGeom prst="rect">
            <a:avLst/>
          </a:prstGeom>
        </p:spPr>
      </p:pic>
      <p:pic>
        <p:nvPicPr>
          <p:cNvPr id="13" name="Image 12" descr="Une image contenant texte, Police, Graphique, symbole&#10;&#10;Description générée automatiquement">
            <a:extLst>
              <a:ext uri="{FF2B5EF4-FFF2-40B4-BE49-F238E27FC236}">
                <a16:creationId xmlns:a16="http://schemas.microsoft.com/office/drawing/2014/main" id="{0AEDC5AF-3592-72C5-CD18-447BEED03BE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3454" y="2945606"/>
            <a:ext cx="1993868" cy="1576388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D4D03C5F-6633-E067-E95B-67A62C98074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0518" y="3362323"/>
            <a:ext cx="855754" cy="622129"/>
          </a:xfrm>
          <a:prstGeom prst="rect">
            <a:avLst/>
          </a:prstGeom>
        </p:spPr>
      </p:pic>
      <p:pic>
        <p:nvPicPr>
          <p:cNvPr id="17" name="Graphique 16">
            <a:extLst>
              <a:ext uri="{FF2B5EF4-FFF2-40B4-BE49-F238E27FC236}">
                <a16:creationId xmlns:a16="http://schemas.microsoft.com/office/drawing/2014/main" id="{DAC1114A-132B-E53F-C66E-579F6B1ACFA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603222" y="3280961"/>
            <a:ext cx="1205513" cy="1205513"/>
          </a:xfrm>
          <a:prstGeom prst="rect">
            <a:avLst/>
          </a:prstGeom>
        </p:spPr>
      </p:pic>
      <p:pic>
        <p:nvPicPr>
          <p:cNvPr id="24" name="Image 23" descr="Une image contenant Graphique, clipart, conception&#10;&#10;Description générée automatiquement">
            <a:extLst>
              <a:ext uri="{FF2B5EF4-FFF2-40B4-BE49-F238E27FC236}">
                <a16:creationId xmlns:a16="http://schemas.microsoft.com/office/drawing/2014/main" id="{19EB5D67-B211-5DE5-4C52-548E3681776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6735" y="1082259"/>
            <a:ext cx="1127306" cy="1111510"/>
          </a:xfrm>
          <a:prstGeom prst="rect">
            <a:avLst/>
          </a:prstGeom>
        </p:spPr>
      </p:pic>
      <p:pic>
        <p:nvPicPr>
          <p:cNvPr id="25" name="Image 24" descr="Une image contenant noir, obscurité&#10;&#10;Description générée automatiquement">
            <a:extLst>
              <a:ext uri="{FF2B5EF4-FFF2-40B4-BE49-F238E27FC236}">
                <a16:creationId xmlns:a16="http://schemas.microsoft.com/office/drawing/2014/main" id="{4687ADF9-81DF-70FD-2D04-E9FDDE3025A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5911" y="3429000"/>
            <a:ext cx="1071646" cy="757238"/>
          </a:xfrm>
          <a:prstGeom prst="rect">
            <a:avLst/>
          </a:prstGeom>
        </p:spPr>
      </p:pic>
      <p:sp>
        <p:nvSpPr>
          <p:cNvPr id="26" name="Flèche : droite 25">
            <a:extLst>
              <a:ext uri="{FF2B5EF4-FFF2-40B4-BE49-F238E27FC236}">
                <a16:creationId xmlns:a16="http://schemas.microsoft.com/office/drawing/2014/main" id="{BBA64A50-50EC-EB17-2E1F-01D29E6E1CDA}"/>
              </a:ext>
            </a:extLst>
          </p:cNvPr>
          <p:cNvSpPr/>
          <p:nvPr/>
        </p:nvSpPr>
        <p:spPr>
          <a:xfrm rot="5400000">
            <a:off x="2666071" y="2434458"/>
            <a:ext cx="788941" cy="4572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241511DF-9024-F23B-A7B2-6901F3DB05D2}"/>
              </a:ext>
            </a:extLst>
          </p:cNvPr>
          <p:cNvSpPr txBox="1"/>
          <p:nvPr/>
        </p:nvSpPr>
        <p:spPr>
          <a:xfrm>
            <a:off x="3336256" y="2262768"/>
            <a:ext cx="21139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0.Il </a:t>
            </a:r>
            <a:r>
              <a:rPr lang="fr-FR" dirty="0" err="1"/>
              <a:t>récupére</a:t>
            </a:r>
            <a:r>
              <a:rPr lang="fr-FR" dirty="0"/>
              <a:t> la Clef de l’action </a:t>
            </a:r>
            <a:r>
              <a:rPr lang="fr-FR" dirty="0" err="1"/>
              <a:t>runner</a:t>
            </a:r>
            <a:r>
              <a:rPr lang="fr-FR" dirty="0"/>
              <a:t> </a:t>
            </a:r>
          </a:p>
        </p:txBody>
      </p:sp>
      <p:pic>
        <p:nvPicPr>
          <p:cNvPr id="28" name="Picture 2">
            <a:extLst>
              <a:ext uri="{FF2B5EF4-FFF2-40B4-BE49-F238E27FC236}">
                <a16:creationId xmlns:a16="http://schemas.microsoft.com/office/drawing/2014/main" id="{E6435B02-1BB8-A38E-4325-BFEAC095A1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6482" y="2539368"/>
            <a:ext cx="653733" cy="653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ZoneTexte 29">
            <a:extLst>
              <a:ext uri="{FF2B5EF4-FFF2-40B4-BE49-F238E27FC236}">
                <a16:creationId xmlns:a16="http://schemas.microsoft.com/office/drawing/2014/main" id="{873473AB-3056-E5BD-5BCF-C7E0F3A7E2A6}"/>
              </a:ext>
            </a:extLst>
          </p:cNvPr>
          <p:cNvSpPr txBox="1"/>
          <p:nvPr/>
        </p:nvSpPr>
        <p:spPr>
          <a:xfrm>
            <a:off x="6458780" y="1831717"/>
            <a:ext cx="19852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1.Installation de l’action </a:t>
            </a:r>
            <a:r>
              <a:rPr lang="fr-FR" dirty="0" err="1"/>
              <a:t>runner</a:t>
            </a:r>
            <a:r>
              <a:rPr lang="fr-FR" dirty="0"/>
              <a:t> </a:t>
            </a:r>
          </a:p>
        </p:txBody>
      </p:sp>
      <p:pic>
        <p:nvPicPr>
          <p:cNvPr id="32" name="Image 31" descr="Une image contenant noir, obscurité&#10;&#10;Description générée automatiquement">
            <a:extLst>
              <a:ext uri="{FF2B5EF4-FFF2-40B4-BE49-F238E27FC236}">
                <a16:creationId xmlns:a16="http://schemas.microsoft.com/office/drawing/2014/main" id="{74792F2A-3662-4FE2-FEE3-0E38D7FA7F2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5230" y="5103166"/>
            <a:ext cx="382327" cy="382327"/>
          </a:xfrm>
          <a:prstGeom prst="rect">
            <a:avLst/>
          </a:prstGeom>
        </p:spPr>
      </p:pic>
      <p:pic>
        <p:nvPicPr>
          <p:cNvPr id="33" name="Image 32" descr="Une image contenant capture d’écran, noir&#10;&#10;Description générée automatiquement">
            <a:extLst>
              <a:ext uri="{FF2B5EF4-FFF2-40B4-BE49-F238E27FC236}">
                <a16:creationId xmlns:a16="http://schemas.microsoft.com/office/drawing/2014/main" id="{387C0137-1E88-5FC9-43FE-947B25F7AE6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1421" y="5603132"/>
            <a:ext cx="680625" cy="378125"/>
          </a:xfrm>
          <a:prstGeom prst="rect">
            <a:avLst/>
          </a:prstGeom>
        </p:spPr>
      </p:pic>
      <p:pic>
        <p:nvPicPr>
          <p:cNvPr id="34" name="Image 33" descr="Une image contenant noir, obscurité&#10;&#10;Description générée automatiquement">
            <a:extLst>
              <a:ext uri="{FF2B5EF4-FFF2-40B4-BE49-F238E27FC236}">
                <a16:creationId xmlns:a16="http://schemas.microsoft.com/office/drawing/2014/main" id="{6B94B1C8-03FD-2519-0F2D-BE1202284EE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0618" y="1853174"/>
            <a:ext cx="645118" cy="645118"/>
          </a:xfrm>
          <a:prstGeom prst="rect">
            <a:avLst/>
          </a:prstGeom>
        </p:spPr>
      </p:pic>
      <p:sp>
        <p:nvSpPr>
          <p:cNvPr id="35" name="ZoneTexte 34">
            <a:extLst>
              <a:ext uri="{FF2B5EF4-FFF2-40B4-BE49-F238E27FC236}">
                <a16:creationId xmlns:a16="http://schemas.microsoft.com/office/drawing/2014/main" id="{6906C021-8AED-F816-3C76-D8D5CCE69314}"/>
              </a:ext>
            </a:extLst>
          </p:cNvPr>
          <p:cNvSpPr txBox="1"/>
          <p:nvPr/>
        </p:nvSpPr>
        <p:spPr>
          <a:xfrm>
            <a:off x="6255163" y="5404028"/>
            <a:ext cx="19852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2.Il </a:t>
            </a:r>
            <a:r>
              <a:rPr lang="fr-FR" dirty="0" err="1"/>
              <a:t>cree</a:t>
            </a:r>
            <a:r>
              <a:rPr lang="fr-FR" dirty="0"/>
              <a:t> les </a:t>
            </a:r>
            <a:r>
              <a:rPr lang="fr-FR" dirty="0" err="1"/>
              <a:t>users</a:t>
            </a:r>
            <a:r>
              <a:rPr lang="fr-FR" dirty="0"/>
              <a:t> et directories 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EC28BE67-0246-F872-54C6-DA52710F2198}"/>
              </a:ext>
            </a:extLst>
          </p:cNvPr>
          <p:cNvSpPr txBox="1"/>
          <p:nvPr/>
        </p:nvSpPr>
        <p:spPr>
          <a:xfrm>
            <a:off x="9691755" y="3661287"/>
            <a:ext cx="19852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4.Installation de  </a:t>
            </a:r>
            <a:r>
              <a:rPr lang="fr-FR" dirty="0" err="1"/>
              <a:t>NextJs</a:t>
            </a:r>
            <a:r>
              <a:rPr lang="fr-FR" dirty="0"/>
              <a:t> </a:t>
            </a:r>
          </a:p>
        </p:txBody>
      </p:sp>
      <p:pic>
        <p:nvPicPr>
          <p:cNvPr id="39" name="Image 38" descr="Une image contenant noir, capture d’écran, obscurité&#10;&#10;Description générée automatiquement">
            <a:extLst>
              <a:ext uri="{FF2B5EF4-FFF2-40B4-BE49-F238E27FC236}">
                <a16:creationId xmlns:a16="http://schemas.microsoft.com/office/drawing/2014/main" id="{91A2DE84-A89F-8641-B8B4-39480845FDAE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6759" y="3386412"/>
            <a:ext cx="837481" cy="837481"/>
          </a:xfrm>
          <a:prstGeom prst="rect">
            <a:avLst/>
          </a:prstGeom>
        </p:spPr>
      </p:pic>
      <p:pic>
        <p:nvPicPr>
          <p:cNvPr id="40" name="Graphique 39">
            <a:extLst>
              <a:ext uri="{FF2B5EF4-FFF2-40B4-BE49-F238E27FC236}">
                <a16:creationId xmlns:a16="http://schemas.microsoft.com/office/drawing/2014/main" id="{3F966AFE-7F45-8A5C-80C3-630864E1DC7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931375" y="5134098"/>
            <a:ext cx="1205513" cy="1205513"/>
          </a:xfrm>
          <a:prstGeom prst="rect">
            <a:avLst/>
          </a:prstGeom>
        </p:spPr>
      </p:pic>
      <p:sp>
        <p:nvSpPr>
          <p:cNvPr id="41" name="ZoneTexte 40">
            <a:extLst>
              <a:ext uri="{FF2B5EF4-FFF2-40B4-BE49-F238E27FC236}">
                <a16:creationId xmlns:a16="http://schemas.microsoft.com/office/drawing/2014/main" id="{0A6218E6-4910-EE31-F420-151169222944}"/>
              </a:ext>
            </a:extLst>
          </p:cNvPr>
          <p:cNvSpPr txBox="1"/>
          <p:nvPr/>
        </p:nvSpPr>
        <p:spPr>
          <a:xfrm>
            <a:off x="5181303" y="4418786"/>
            <a:ext cx="19852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6.Installation du Firewall </a:t>
            </a: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0B6BCAE3-6CB8-4EAD-DDC2-A8391AD0A518}"/>
              </a:ext>
            </a:extLst>
          </p:cNvPr>
          <p:cNvSpPr txBox="1"/>
          <p:nvPr/>
        </p:nvSpPr>
        <p:spPr>
          <a:xfrm>
            <a:off x="241002" y="3989942"/>
            <a:ext cx="1234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Scripts </a:t>
            </a:r>
            <a:r>
              <a:rPr lang="fr-FR" dirty="0" err="1"/>
              <a:t>yml</a:t>
            </a:r>
            <a:r>
              <a:rPr lang="fr-FR" dirty="0"/>
              <a:t> </a:t>
            </a: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25F320B5-31FE-0198-EA65-41EA495341E1}"/>
              </a:ext>
            </a:extLst>
          </p:cNvPr>
          <p:cNvSpPr txBox="1"/>
          <p:nvPr/>
        </p:nvSpPr>
        <p:spPr>
          <a:xfrm>
            <a:off x="9203147" y="1130806"/>
            <a:ext cx="19852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5.Installation d’un process manager</a:t>
            </a:r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9F534B60-6B3C-B455-CC1B-08CF161457F3}"/>
              </a:ext>
            </a:extLst>
          </p:cNvPr>
          <p:cNvSpPr txBox="1"/>
          <p:nvPr/>
        </p:nvSpPr>
        <p:spPr>
          <a:xfrm>
            <a:off x="9141949" y="4839788"/>
            <a:ext cx="19852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3.Installation de Node et </a:t>
            </a:r>
            <a:r>
              <a:rPr lang="fr-FR" dirty="0" err="1"/>
              <a:t>Npm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070618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1B1191-B6C3-DA30-CACE-B145C9FC7A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382F9C6E-3D62-0470-F58B-5F941D041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Dev </a:t>
            </a:r>
            <a:r>
              <a:rPr lang="fr-FR" dirty="0" err="1"/>
              <a:t>build</a:t>
            </a:r>
            <a:r>
              <a:rPr lang="fr-FR" dirty="0"/>
              <a:t> and </a:t>
            </a:r>
            <a:r>
              <a:rPr lang="fr-FR" dirty="0" err="1"/>
              <a:t>Deploy</a:t>
            </a:r>
            <a:r>
              <a:rPr lang="fr-FR" dirty="0"/>
              <a:t> : les </a:t>
            </a:r>
            <a:r>
              <a:rPr lang="fr-FR" dirty="0" err="1"/>
              <a:t>githubActions</a:t>
            </a:r>
            <a:r>
              <a:rPr lang="fr-FR" dirty="0"/>
              <a:t> à la manœuvre </a:t>
            </a:r>
          </a:p>
        </p:txBody>
      </p:sp>
      <p:pic>
        <p:nvPicPr>
          <p:cNvPr id="18" name="Graphique 17">
            <a:extLst>
              <a:ext uri="{FF2B5EF4-FFF2-40B4-BE49-F238E27FC236}">
                <a16:creationId xmlns:a16="http://schemas.microsoft.com/office/drawing/2014/main" id="{12692334-E4DC-0D76-E73D-8C1F89F224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50927" y="2059160"/>
            <a:ext cx="2240216" cy="2240216"/>
          </a:xfrm>
          <a:prstGeom prst="rect">
            <a:avLst/>
          </a:prstGeom>
        </p:spPr>
      </p:pic>
      <p:pic>
        <p:nvPicPr>
          <p:cNvPr id="19" name="Graphique 18">
            <a:extLst>
              <a:ext uri="{FF2B5EF4-FFF2-40B4-BE49-F238E27FC236}">
                <a16:creationId xmlns:a16="http://schemas.microsoft.com/office/drawing/2014/main" id="{B7E27DDE-C16B-2B2B-6B2E-2CB8E1626E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750927" y="4162658"/>
            <a:ext cx="2240216" cy="2240216"/>
          </a:xfrm>
          <a:prstGeom prst="rect">
            <a:avLst/>
          </a:prstGeom>
        </p:spPr>
      </p:pic>
      <p:pic>
        <p:nvPicPr>
          <p:cNvPr id="20" name="Graphique 19">
            <a:extLst>
              <a:ext uri="{FF2B5EF4-FFF2-40B4-BE49-F238E27FC236}">
                <a16:creationId xmlns:a16="http://schemas.microsoft.com/office/drawing/2014/main" id="{18DFE6E5-2FCB-AB5E-6663-5B12477DED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578475" y="1020702"/>
            <a:ext cx="2240216" cy="2240216"/>
          </a:xfrm>
          <a:prstGeom prst="rect">
            <a:avLst/>
          </a:prstGeom>
        </p:spPr>
      </p:pic>
      <p:pic>
        <p:nvPicPr>
          <p:cNvPr id="21" name="Graphique 20">
            <a:extLst>
              <a:ext uri="{FF2B5EF4-FFF2-40B4-BE49-F238E27FC236}">
                <a16:creationId xmlns:a16="http://schemas.microsoft.com/office/drawing/2014/main" id="{78D3F679-71E4-C0ED-9BDC-6263897D7A7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578475" y="3124200"/>
            <a:ext cx="2240216" cy="2240216"/>
          </a:xfrm>
          <a:prstGeom prst="rect">
            <a:avLst/>
          </a:prstGeom>
        </p:spPr>
      </p:pic>
      <p:sp>
        <p:nvSpPr>
          <p:cNvPr id="31" name="Titre 1">
            <a:extLst>
              <a:ext uri="{FF2B5EF4-FFF2-40B4-BE49-F238E27FC236}">
                <a16:creationId xmlns:a16="http://schemas.microsoft.com/office/drawing/2014/main" id="{256426B2-043F-35CD-27D8-A9A985241135}"/>
              </a:ext>
            </a:extLst>
          </p:cNvPr>
          <p:cNvSpPr txBox="1">
            <a:spLocks/>
          </p:cNvSpPr>
          <p:nvPr/>
        </p:nvSpPr>
        <p:spPr>
          <a:xfrm>
            <a:off x="440575" y="1143002"/>
            <a:ext cx="7460704" cy="4949085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kern="1200" baseline="0">
                <a:solidFill>
                  <a:schemeClr val="bg1"/>
                </a:solidFill>
                <a:latin typeface="Nunito ExtraLight" panose="00000300000000000000" pitchFamily="2" charset="0"/>
                <a:ea typeface="+mj-ea"/>
                <a:cs typeface="+mj-cs"/>
              </a:defRPr>
            </a:lvl1pPr>
          </a:lstStyle>
          <a:p>
            <a:pPr>
              <a:lnSpc>
                <a:spcPts val="2300"/>
              </a:lnSpc>
            </a:pPr>
            <a:endParaRPr lang="fr-FR" dirty="0">
              <a:solidFill>
                <a:srgbClr val="000000"/>
              </a:solidFill>
              <a:latin typeface="Inter 24pt Black" panose="02000503000000020004" pitchFamily="2" charset="0"/>
            </a:endParaRPr>
          </a:p>
        </p:txBody>
      </p:sp>
      <p:pic>
        <p:nvPicPr>
          <p:cNvPr id="2" name="Image 1" descr="Une image contenant texte, Police, Graphique, conception&#10;&#10;Description générée automatiquement">
            <a:extLst>
              <a:ext uri="{FF2B5EF4-FFF2-40B4-BE49-F238E27FC236}">
                <a16:creationId xmlns:a16="http://schemas.microsoft.com/office/drawing/2014/main" id="{E0D18580-303A-01A9-2A02-BC9F0694AEF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9324" y="216084"/>
            <a:ext cx="1279226" cy="336638"/>
          </a:xfrm>
          <a:prstGeom prst="rect">
            <a:avLst/>
          </a:prstGeom>
        </p:spPr>
      </p:pic>
      <p:sp>
        <p:nvSpPr>
          <p:cNvPr id="3" name="Titre 1">
            <a:extLst>
              <a:ext uri="{FF2B5EF4-FFF2-40B4-BE49-F238E27FC236}">
                <a16:creationId xmlns:a16="http://schemas.microsoft.com/office/drawing/2014/main" id="{E066B3E6-79AF-53C4-874F-D69C08CABB69}"/>
              </a:ext>
            </a:extLst>
          </p:cNvPr>
          <p:cNvSpPr txBox="1">
            <a:spLocks/>
          </p:cNvSpPr>
          <p:nvPr/>
        </p:nvSpPr>
        <p:spPr>
          <a:xfrm>
            <a:off x="347612" y="1106857"/>
            <a:ext cx="7460704" cy="4949085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kern="1200" baseline="0">
                <a:solidFill>
                  <a:schemeClr val="bg1"/>
                </a:solidFill>
                <a:latin typeface="Nunito ExtraLight" panose="00000300000000000000" pitchFamily="2" charset="0"/>
                <a:ea typeface="+mj-ea"/>
                <a:cs typeface="+mj-cs"/>
              </a:defRPr>
            </a:lvl1pPr>
          </a:lstStyle>
          <a:p>
            <a:pPr marL="0" indent="0">
              <a:buNone/>
            </a:pPr>
            <a:br>
              <a:rPr lang="fr-FR" sz="1800" dirty="0">
                <a:solidFill>
                  <a:schemeClr val="tx2"/>
                </a:solidFill>
                <a:latin typeface="Inter" panose="02000503000000020004" pitchFamily="50" charset="0"/>
              </a:rPr>
            </a:br>
            <a:endParaRPr lang="fr-FR" sz="1800" dirty="0">
              <a:solidFill>
                <a:schemeClr val="tx2"/>
              </a:solidFill>
              <a:latin typeface="Inter" panose="02000503000000020004" pitchFamily="50" charset="0"/>
            </a:endParaRPr>
          </a:p>
          <a:p>
            <a:pPr>
              <a:lnSpc>
                <a:spcPts val="2300"/>
              </a:lnSpc>
            </a:pPr>
            <a:endParaRPr lang="fr-FR" dirty="0">
              <a:solidFill>
                <a:srgbClr val="000000"/>
              </a:solidFill>
              <a:latin typeface="Inter 24pt Black" panose="02000503000000020004" pitchFamily="2" charset="0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05C4C4FD-5736-7747-8532-4B238C22F82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759331" y="873627"/>
            <a:ext cx="4019699" cy="5541824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E1896539-E9B9-6F3F-0C24-189417781E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9943" y="2197962"/>
            <a:ext cx="653733" cy="653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 8" descr="Une image contenant noir, obscurité&#10;&#10;Description générée automatiquement">
            <a:extLst>
              <a:ext uri="{FF2B5EF4-FFF2-40B4-BE49-F238E27FC236}">
                <a16:creationId xmlns:a16="http://schemas.microsoft.com/office/drawing/2014/main" id="{0B39844C-B6F5-4DE0-D87C-98DACB9A3A6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9542" y="1370964"/>
            <a:ext cx="784134" cy="784134"/>
          </a:xfrm>
          <a:prstGeom prst="rect">
            <a:avLst/>
          </a:prstGeom>
        </p:spPr>
      </p:pic>
      <p:pic>
        <p:nvPicPr>
          <p:cNvPr id="11" name="Image 10" descr="Une image contenant clipart, Graphique, dessin humoristique, conception&#10;&#10;Description générée automatiquement">
            <a:extLst>
              <a:ext uri="{FF2B5EF4-FFF2-40B4-BE49-F238E27FC236}">
                <a16:creationId xmlns:a16="http://schemas.microsoft.com/office/drawing/2014/main" id="{7857F244-CD25-B773-42B0-5C173A1A736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055" y="3500686"/>
            <a:ext cx="1597380" cy="1597380"/>
          </a:xfrm>
          <a:prstGeom prst="rect">
            <a:avLst/>
          </a:prstGeom>
        </p:spPr>
      </p:pic>
      <p:sp>
        <p:nvSpPr>
          <p:cNvPr id="12" name="Flèche : droite 11">
            <a:extLst>
              <a:ext uri="{FF2B5EF4-FFF2-40B4-BE49-F238E27FC236}">
                <a16:creationId xmlns:a16="http://schemas.microsoft.com/office/drawing/2014/main" id="{4C910659-6919-7A4E-F95F-F61E77765052}"/>
              </a:ext>
            </a:extLst>
          </p:cNvPr>
          <p:cNvSpPr/>
          <p:nvPr/>
        </p:nvSpPr>
        <p:spPr>
          <a:xfrm>
            <a:off x="2135181" y="4057650"/>
            <a:ext cx="942975" cy="4572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4" name="Image 13" descr="Une image contenant Graphique, clipart, conception&#10;&#10;Description générée automatiquement">
            <a:extLst>
              <a:ext uri="{FF2B5EF4-FFF2-40B4-BE49-F238E27FC236}">
                <a16:creationId xmlns:a16="http://schemas.microsoft.com/office/drawing/2014/main" id="{5917017D-8D9A-9982-7C08-A1084FA6499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1257" y="3617544"/>
            <a:ext cx="1501562" cy="1480522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F2E1D57F-8E0B-A9B3-87B0-683B691E245B}"/>
              </a:ext>
            </a:extLst>
          </p:cNvPr>
          <p:cNvSpPr txBox="1"/>
          <p:nvPr/>
        </p:nvSpPr>
        <p:spPr>
          <a:xfrm>
            <a:off x="2135181" y="3321373"/>
            <a:ext cx="9429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0.Push de code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D5596109-A44D-90ED-5E60-865E444734A5}"/>
              </a:ext>
            </a:extLst>
          </p:cNvPr>
          <p:cNvSpPr txBox="1"/>
          <p:nvPr/>
        </p:nvSpPr>
        <p:spPr>
          <a:xfrm>
            <a:off x="4223203" y="2041282"/>
            <a:ext cx="16667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1.</a:t>
            </a:r>
            <a:br>
              <a:rPr lang="fr-FR" dirty="0"/>
            </a:br>
            <a:r>
              <a:rPr lang="fr-FR" dirty="0" err="1"/>
              <a:t>Récupere</a:t>
            </a:r>
            <a:r>
              <a:rPr lang="fr-FR" dirty="0"/>
              <a:t> le code </a:t>
            </a:r>
          </a:p>
        </p:txBody>
      </p:sp>
      <p:pic>
        <p:nvPicPr>
          <p:cNvPr id="24" name="Image 23" descr="Une image contenant capture d’écran, noir&#10;&#10;Description générée automatiquement">
            <a:extLst>
              <a:ext uri="{FF2B5EF4-FFF2-40B4-BE49-F238E27FC236}">
                <a16:creationId xmlns:a16="http://schemas.microsoft.com/office/drawing/2014/main" id="{3BCD5DFA-F7F7-58B0-EBBD-64CFA1AFA50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5335" y="5631648"/>
            <a:ext cx="680625" cy="378125"/>
          </a:xfrm>
          <a:prstGeom prst="rect">
            <a:avLst/>
          </a:prstGeom>
        </p:spPr>
      </p:pic>
      <p:sp>
        <p:nvSpPr>
          <p:cNvPr id="25" name="ZoneTexte 24">
            <a:extLst>
              <a:ext uri="{FF2B5EF4-FFF2-40B4-BE49-F238E27FC236}">
                <a16:creationId xmlns:a16="http://schemas.microsoft.com/office/drawing/2014/main" id="{D58BFD86-9517-09ED-3DE3-6F06D02836D8}"/>
              </a:ext>
            </a:extLst>
          </p:cNvPr>
          <p:cNvSpPr txBox="1"/>
          <p:nvPr/>
        </p:nvSpPr>
        <p:spPr>
          <a:xfrm>
            <a:off x="8361412" y="5359045"/>
            <a:ext cx="20241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2.</a:t>
            </a:r>
            <a:br>
              <a:rPr lang="fr-FR" dirty="0"/>
            </a:br>
            <a:r>
              <a:rPr lang="fr-FR" dirty="0" err="1"/>
              <a:t>Récupere</a:t>
            </a:r>
            <a:r>
              <a:rPr lang="fr-FR" dirty="0"/>
              <a:t> les lib dans le cache ou les installes </a:t>
            </a:r>
          </a:p>
        </p:txBody>
      </p:sp>
      <p:pic>
        <p:nvPicPr>
          <p:cNvPr id="26" name="Image 25" descr="Une image contenant noir, obscurité&#10;&#10;Description générée automatiquement">
            <a:extLst>
              <a:ext uri="{FF2B5EF4-FFF2-40B4-BE49-F238E27FC236}">
                <a16:creationId xmlns:a16="http://schemas.microsoft.com/office/drawing/2014/main" id="{3C2E36C0-AAAE-026E-6280-C61BA102F3A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9824" y="3265919"/>
            <a:ext cx="1071646" cy="757238"/>
          </a:xfrm>
          <a:prstGeom prst="rect">
            <a:avLst/>
          </a:prstGeom>
        </p:spPr>
      </p:pic>
      <p:sp>
        <p:nvSpPr>
          <p:cNvPr id="27" name="ZoneTexte 26">
            <a:extLst>
              <a:ext uri="{FF2B5EF4-FFF2-40B4-BE49-F238E27FC236}">
                <a16:creationId xmlns:a16="http://schemas.microsoft.com/office/drawing/2014/main" id="{692F7DC1-94C8-0A77-8E8A-AE4F14F4F063}"/>
              </a:ext>
            </a:extLst>
          </p:cNvPr>
          <p:cNvSpPr txBox="1"/>
          <p:nvPr/>
        </p:nvSpPr>
        <p:spPr>
          <a:xfrm>
            <a:off x="8859542" y="2899401"/>
            <a:ext cx="20241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3.</a:t>
            </a:r>
            <a:br>
              <a:rPr lang="fr-FR" dirty="0"/>
            </a:br>
            <a:r>
              <a:rPr lang="fr-FR" dirty="0"/>
              <a:t>Compile le nouveau code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DE1FD140-4DEE-983D-CBF9-F544C7A81145}"/>
              </a:ext>
            </a:extLst>
          </p:cNvPr>
          <p:cNvSpPr txBox="1"/>
          <p:nvPr/>
        </p:nvSpPr>
        <p:spPr>
          <a:xfrm>
            <a:off x="620850" y="2219644"/>
            <a:ext cx="14238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Le développeur n’a pas bougé 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02312C47-35F8-5947-D522-23613608A7FD}"/>
              </a:ext>
            </a:extLst>
          </p:cNvPr>
          <p:cNvSpPr txBox="1"/>
          <p:nvPr/>
        </p:nvSpPr>
        <p:spPr>
          <a:xfrm>
            <a:off x="9500979" y="1065583"/>
            <a:ext cx="20241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4.</a:t>
            </a:r>
            <a:br>
              <a:rPr lang="fr-FR" dirty="0"/>
            </a:br>
            <a:r>
              <a:rPr lang="fr-FR" dirty="0"/>
              <a:t>(re)</a:t>
            </a:r>
            <a:r>
              <a:rPr lang="fr-FR" dirty="0" err="1"/>
              <a:t>demmare</a:t>
            </a:r>
            <a:r>
              <a:rPr lang="fr-FR" dirty="0"/>
              <a:t> le serveur</a:t>
            </a:r>
          </a:p>
        </p:txBody>
      </p:sp>
    </p:spTree>
    <p:extLst>
      <p:ext uri="{BB962C8B-B14F-4D97-AF65-F5344CB8AC3E}">
        <p14:creationId xmlns:p14="http://schemas.microsoft.com/office/powerpoint/2010/main" val="19188428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6FA212-3F68-B92A-D870-2D3DC8CE34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FC277246-FFBB-2AEF-EC36-BDE42CCFB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Suivi automatique de JIRA : encore une </a:t>
            </a:r>
            <a:r>
              <a:rPr lang="fr-FR" dirty="0" err="1"/>
              <a:t>githubActions</a:t>
            </a:r>
            <a:endParaRPr lang="fr-FR" dirty="0"/>
          </a:p>
        </p:txBody>
      </p:sp>
      <p:pic>
        <p:nvPicPr>
          <p:cNvPr id="20" name="Graphique 19">
            <a:extLst>
              <a:ext uri="{FF2B5EF4-FFF2-40B4-BE49-F238E27FC236}">
                <a16:creationId xmlns:a16="http://schemas.microsoft.com/office/drawing/2014/main" id="{2D1764E0-A679-80EF-2F5B-32F7E8CE6A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911757" y="1062644"/>
            <a:ext cx="2240216" cy="2240216"/>
          </a:xfrm>
          <a:prstGeom prst="rect">
            <a:avLst/>
          </a:prstGeom>
        </p:spPr>
      </p:pic>
      <p:pic>
        <p:nvPicPr>
          <p:cNvPr id="2" name="Image 1" descr="Une image contenant texte, Police, Graphique, conception&#10;&#10;Description générée automatiquement">
            <a:extLst>
              <a:ext uri="{FF2B5EF4-FFF2-40B4-BE49-F238E27FC236}">
                <a16:creationId xmlns:a16="http://schemas.microsoft.com/office/drawing/2014/main" id="{624776D1-CBEA-F93F-4457-D6FFACED68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9324" y="216084"/>
            <a:ext cx="1279226" cy="336638"/>
          </a:xfrm>
          <a:prstGeom prst="rect">
            <a:avLst/>
          </a:prstGeom>
        </p:spPr>
      </p:pic>
      <p:sp>
        <p:nvSpPr>
          <p:cNvPr id="3" name="Titre 1">
            <a:extLst>
              <a:ext uri="{FF2B5EF4-FFF2-40B4-BE49-F238E27FC236}">
                <a16:creationId xmlns:a16="http://schemas.microsoft.com/office/drawing/2014/main" id="{5790C1FC-076E-7561-FF79-00BA0A32B23F}"/>
              </a:ext>
            </a:extLst>
          </p:cNvPr>
          <p:cNvSpPr txBox="1">
            <a:spLocks/>
          </p:cNvSpPr>
          <p:nvPr/>
        </p:nvSpPr>
        <p:spPr>
          <a:xfrm>
            <a:off x="347612" y="1106857"/>
            <a:ext cx="7460704" cy="4949085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kern="1200" baseline="0">
                <a:solidFill>
                  <a:schemeClr val="bg1"/>
                </a:solidFill>
                <a:latin typeface="Nunito ExtraLight" panose="00000300000000000000" pitchFamily="2" charset="0"/>
                <a:ea typeface="+mj-ea"/>
                <a:cs typeface="+mj-cs"/>
              </a:defRPr>
            </a:lvl1pPr>
          </a:lstStyle>
          <a:p>
            <a:pPr marL="0" indent="0">
              <a:buNone/>
            </a:pPr>
            <a:br>
              <a:rPr lang="fr-FR" sz="1800" dirty="0">
                <a:solidFill>
                  <a:schemeClr val="tx2"/>
                </a:solidFill>
                <a:latin typeface="Inter" panose="02000503000000020004" pitchFamily="50" charset="0"/>
              </a:rPr>
            </a:br>
            <a:endParaRPr lang="fr-FR" sz="1800" dirty="0">
              <a:solidFill>
                <a:schemeClr val="tx2"/>
              </a:solidFill>
              <a:latin typeface="Inter" panose="02000503000000020004" pitchFamily="50" charset="0"/>
            </a:endParaRPr>
          </a:p>
          <a:p>
            <a:pPr>
              <a:lnSpc>
                <a:spcPts val="2300"/>
              </a:lnSpc>
            </a:pPr>
            <a:endParaRPr lang="fr-FR" dirty="0">
              <a:solidFill>
                <a:srgbClr val="000000"/>
              </a:solidFill>
              <a:latin typeface="Inter 24pt Black" panose="02000503000000020004" pitchFamily="2" charset="0"/>
            </a:endParaRPr>
          </a:p>
        </p:txBody>
      </p:sp>
      <p:pic>
        <p:nvPicPr>
          <p:cNvPr id="6" name="Image 5" descr="Une image contenant clipart, Graphique, symbole, logo&#10;&#10;Description générée automatiquement">
            <a:extLst>
              <a:ext uri="{FF2B5EF4-FFF2-40B4-BE49-F238E27FC236}">
                <a16:creationId xmlns:a16="http://schemas.microsoft.com/office/drawing/2014/main" id="{40705751-B245-4C27-B1DA-7CDA930B17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7488" y="1388743"/>
            <a:ext cx="1199902" cy="1199902"/>
          </a:xfrm>
          <a:prstGeom prst="rect">
            <a:avLst/>
          </a:prstGeom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87B6D7C8-21F1-66B2-E710-2093473F7C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8530" y="1310618"/>
            <a:ext cx="1199902" cy="1199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 7" descr="Une image contenant clipart, Graphique, dessin humoristique, conception&#10;&#10;Description générée automatiquement">
            <a:extLst>
              <a:ext uri="{FF2B5EF4-FFF2-40B4-BE49-F238E27FC236}">
                <a16:creationId xmlns:a16="http://schemas.microsoft.com/office/drawing/2014/main" id="{DD2AD6D2-944D-2ECD-E659-AEB9730A631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966" y="2930596"/>
            <a:ext cx="1597380" cy="1597380"/>
          </a:xfrm>
          <a:prstGeom prst="rect">
            <a:avLst/>
          </a:prstGeom>
        </p:spPr>
      </p:pic>
      <p:sp>
        <p:nvSpPr>
          <p:cNvPr id="13" name="Flèche : droite 12">
            <a:extLst>
              <a:ext uri="{FF2B5EF4-FFF2-40B4-BE49-F238E27FC236}">
                <a16:creationId xmlns:a16="http://schemas.microsoft.com/office/drawing/2014/main" id="{C1D69809-6D02-7ADE-7765-6097EF767B78}"/>
              </a:ext>
            </a:extLst>
          </p:cNvPr>
          <p:cNvSpPr/>
          <p:nvPr/>
        </p:nvSpPr>
        <p:spPr>
          <a:xfrm>
            <a:off x="5829711" y="1746676"/>
            <a:ext cx="942975" cy="4572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625E234B-B8D9-36F7-B0BF-6C21145A8EB4}"/>
              </a:ext>
            </a:extLst>
          </p:cNvPr>
          <p:cNvSpPr txBox="1"/>
          <p:nvPr/>
        </p:nvSpPr>
        <p:spPr>
          <a:xfrm>
            <a:off x="2128058" y="2074227"/>
            <a:ext cx="12680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/>
              <a:t>Creation</a:t>
            </a:r>
            <a:r>
              <a:rPr lang="fr-FR" dirty="0"/>
              <a:t> d’une PR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B9E333E5-AFDD-CAE2-C73C-E12CCBF091ED}"/>
              </a:ext>
            </a:extLst>
          </p:cNvPr>
          <p:cNvSpPr txBox="1"/>
          <p:nvPr/>
        </p:nvSpPr>
        <p:spPr>
          <a:xfrm>
            <a:off x="4237261" y="2660733"/>
            <a:ext cx="12680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/>
              <a:t>Verification</a:t>
            </a:r>
            <a:r>
              <a:rPr lang="fr-FR" dirty="0"/>
              <a:t> de son titre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35A96A9E-E4A5-CDFE-8249-F7FA1BE64348}"/>
              </a:ext>
            </a:extLst>
          </p:cNvPr>
          <p:cNvSpPr txBox="1"/>
          <p:nvPr/>
        </p:nvSpPr>
        <p:spPr>
          <a:xfrm>
            <a:off x="6160275" y="2658069"/>
            <a:ext cx="32960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Mise à jour du </a:t>
            </a:r>
            <a:r>
              <a:rPr lang="fr-FR" dirty="0" err="1"/>
              <a:t>status</a:t>
            </a:r>
            <a:r>
              <a:rPr lang="fr-FR" dirty="0"/>
              <a:t> du ticket </a:t>
            </a:r>
            <a:br>
              <a:rPr lang="fr-FR" dirty="0"/>
            </a:br>
            <a:r>
              <a:rPr lang="fr-FR" dirty="0"/>
              <a:t>Mais aussi lecture des étiquettes du ticket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82EF1741-1755-E352-5239-FF89D1C0FC0F}"/>
              </a:ext>
            </a:extLst>
          </p:cNvPr>
          <p:cNvSpPr txBox="1"/>
          <p:nvPr/>
        </p:nvSpPr>
        <p:spPr>
          <a:xfrm>
            <a:off x="2118188" y="5227796"/>
            <a:ext cx="12680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Fermeture d’une PR</a:t>
            </a:r>
          </a:p>
        </p:txBody>
      </p:sp>
      <p:pic>
        <p:nvPicPr>
          <p:cNvPr id="25" name="Image 24" descr="Une image contenant clipart, Graphique, symbole, logo&#10;&#10;Description générée automatiquement">
            <a:extLst>
              <a:ext uri="{FF2B5EF4-FFF2-40B4-BE49-F238E27FC236}">
                <a16:creationId xmlns:a16="http://schemas.microsoft.com/office/drawing/2014/main" id="{4E2F9AA7-17A0-2201-7A24-42C24C1273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5704" y="4689958"/>
            <a:ext cx="906347" cy="906347"/>
          </a:xfrm>
          <a:prstGeom prst="rect">
            <a:avLst/>
          </a:prstGeom>
        </p:spPr>
      </p:pic>
      <p:sp>
        <p:nvSpPr>
          <p:cNvPr id="26" name="ZoneTexte 25">
            <a:extLst>
              <a:ext uri="{FF2B5EF4-FFF2-40B4-BE49-F238E27FC236}">
                <a16:creationId xmlns:a16="http://schemas.microsoft.com/office/drawing/2014/main" id="{60034401-E1D2-92F4-F998-802374A09FCB}"/>
              </a:ext>
            </a:extLst>
          </p:cNvPr>
          <p:cNvSpPr txBox="1"/>
          <p:nvPr/>
        </p:nvSpPr>
        <p:spPr>
          <a:xfrm>
            <a:off x="3452572" y="5599465"/>
            <a:ext cx="28373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Mise à jour du ticket</a:t>
            </a:r>
            <a:br>
              <a:rPr lang="fr-FR" dirty="0"/>
            </a:br>
            <a:r>
              <a:rPr lang="fr-FR" dirty="0"/>
              <a:t>Et des tickets chapeaux </a:t>
            </a:r>
          </a:p>
        </p:txBody>
      </p:sp>
      <p:pic>
        <p:nvPicPr>
          <p:cNvPr id="27" name="Picture 2">
            <a:extLst>
              <a:ext uri="{FF2B5EF4-FFF2-40B4-BE49-F238E27FC236}">
                <a16:creationId xmlns:a16="http://schemas.microsoft.com/office/drawing/2014/main" id="{F79F527D-B69A-3370-B3CC-1A285BA408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2266" y="4396403"/>
            <a:ext cx="1199902" cy="1199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Flèche : droite 27">
            <a:extLst>
              <a:ext uri="{FF2B5EF4-FFF2-40B4-BE49-F238E27FC236}">
                <a16:creationId xmlns:a16="http://schemas.microsoft.com/office/drawing/2014/main" id="{30D307D5-10AA-B0AA-233E-A960DFC8DEAD}"/>
              </a:ext>
            </a:extLst>
          </p:cNvPr>
          <p:cNvSpPr/>
          <p:nvPr/>
        </p:nvSpPr>
        <p:spPr>
          <a:xfrm>
            <a:off x="5712333" y="4881334"/>
            <a:ext cx="942975" cy="4572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AF7BEE12-A01A-17E3-392D-E59FAA03F79B}"/>
              </a:ext>
            </a:extLst>
          </p:cNvPr>
          <p:cNvSpPr txBox="1"/>
          <p:nvPr/>
        </p:nvSpPr>
        <p:spPr>
          <a:xfrm>
            <a:off x="6573340" y="5609021"/>
            <a:ext cx="2602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/>
              <a:t>Creation</a:t>
            </a:r>
            <a:r>
              <a:rPr lang="fr-FR" dirty="0"/>
              <a:t> PR de report </a:t>
            </a:r>
          </a:p>
        </p:txBody>
      </p:sp>
      <p:sp>
        <p:nvSpPr>
          <p:cNvPr id="30" name="Flèche : virage 29">
            <a:extLst>
              <a:ext uri="{FF2B5EF4-FFF2-40B4-BE49-F238E27FC236}">
                <a16:creationId xmlns:a16="http://schemas.microsoft.com/office/drawing/2014/main" id="{8E025B6D-F6A6-4CC1-554A-383164FE46B7}"/>
              </a:ext>
            </a:extLst>
          </p:cNvPr>
          <p:cNvSpPr/>
          <p:nvPr/>
        </p:nvSpPr>
        <p:spPr>
          <a:xfrm>
            <a:off x="1333500" y="1746676"/>
            <a:ext cx="2837397" cy="763844"/>
          </a:xfrm>
          <a:prstGeom prst="ben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2" name="Flèche : virage 31">
            <a:extLst>
              <a:ext uri="{FF2B5EF4-FFF2-40B4-BE49-F238E27FC236}">
                <a16:creationId xmlns:a16="http://schemas.microsoft.com/office/drawing/2014/main" id="{3971B353-1ED3-EDCF-79CE-59EC19375B8F}"/>
              </a:ext>
            </a:extLst>
          </p:cNvPr>
          <p:cNvSpPr/>
          <p:nvPr/>
        </p:nvSpPr>
        <p:spPr>
          <a:xfrm flipV="1">
            <a:off x="1371133" y="4581465"/>
            <a:ext cx="2837397" cy="763844"/>
          </a:xfrm>
          <a:prstGeom prst="ben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4146808"/>
      </p:ext>
    </p:extLst>
  </p:cSld>
  <p:clrMapOvr>
    <a:masterClrMapping/>
  </p:clrMapOvr>
</p:sld>
</file>

<file path=ppt/theme/theme1.xml><?xml version="1.0" encoding="utf-8"?>
<a:theme xmlns:a="http://schemas.openxmlformats.org/drawingml/2006/main" name="Catamania 2025">
  <a:themeElements>
    <a:clrScheme name="Nouvelle charte">
      <a:dk1>
        <a:srgbClr val="001A2B"/>
      </a:dk1>
      <a:lt1>
        <a:srgbClr val="FFFFFF"/>
      </a:lt1>
      <a:dk2>
        <a:srgbClr val="001A2B"/>
      </a:dk2>
      <a:lt2>
        <a:srgbClr val="FFFFFF"/>
      </a:lt2>
      <a:accent1>
        <a:srgbClr val="818C8B"/>
      </a:accent1>
      <a:accent2>
        <a:srgbClr val="B8C0B7"/>
      </a:accent2>
      <a:accent3>
        <a:srgbClr val="1FB0DE"/>
      </a:accent3>
      <a:accent4>
        <a:srgbClr val="FCB814"/>
      </a:accent4>
      <a:accent5>
        <a:srgbClr val="2E5983"/>
      </a:accent5>
      <a:accent6>
        <a:srgbClr val="54AA46"/>
      </a:accent6>
      <a:hlink>
        <a:srgbClr val="1FB0DE"/>
      </a:hlink>
      <a:folHlink>
        <a:srgbClr val="2E5983"/>
      </a:folHlink>
    </a:clrScheme>
    <a:fontScheme name="CAT 2025">
      <a:majorFont>
        <a:latin typeface="Open Sans"/>
        <a:ea typeface=""/>
        <a:cs typeface=""/>
      </a:majorFont>
      <a:minorFont>
        <a:latin typeface="Inte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027d3d22-9dd5-49e8-89cc-3c45ce21028f" xsi:nil="true"/>
    <lcf76f155ced4ddcb4097134ff3c332f xmlns="fc0ca498-bcc3-495a-b6ec-779e1e0396a9">
      <Terms xmlns="http://schemas.microsoft.com/office/infopath/2007/PartnerControls"/>
    </lcf76f155ced4ddcb4097134ff3c332f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E0AEC8C8740A2448F10F9F8A277FB7C" ma:contentTypeVersion="14" ma:contentTypeDescription="Crée un document." ma:contentTypeScope="" ma:versionID="229a595197a8c425cb3f1061444728df">
  <xsd:schema xmlns:xsd="http://www.w3.org/2001/XMLSchema" xmlns:xs="http://www.w3.org/2001/XMLSchema" xmlns:p="http://schemas.microsoft.com/office/2006/metadata/properties" xmlns:ns2="fc0ca498-bcc3-495a-b6ec-779e1e0396a9" xmlns:ns3="027d3d22-9dd5-49e8-89cc-3c45ce21028f" targetNamespace="http://schemas.microsoft.com/office/2006/metadata/properties" ma:root="true" ma:fieldsID="93185b13338139c91e8c1663e18f4620" ns2:_="" ns3:_="">
    <xsd:import namespace="fc0ca498-bcc3-495a-b6ec-779e1e0396a9"/>
    <xsd:import namespace="027d3d22-9dd5-49e8-89cc-3c45ce21028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c0ca498-bcc3-495a-b6ec-779e1e0396a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17" nillable="true" ma:taxonomy="true" ma:internalName="lcf76f155ced4ddcb4097134ff3c332f" ma:taxonomyFieldName="MediaServiceImageTags" ma:displayName="Balises d’images" ma:readOnly="false" ma:fieldId="{5cf76f15-5ced-4ddc-b409-7134ff3c332f}" ma:taxonomyMulti="true" ma:sspId="8e6864c8-011f-4f44-84be-8e9f5080e26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19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21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27d3d22-9dd5-49e8-89cc-3c45ce21028f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Partagé avec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Partagé avec dé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8" nillable="true" ma:displayName="Taxonomy Catch All Column" ma:hidden="true" ma:list="{30b0cd19-221c-4c0c-bc42-c3fecad18960}" ma:internalName="TaxCatchAll" ma:showField="CatchAllData" ma:web="027d3d22-9dd5-49e8-89cc-3c45ce21028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C7DA7BF-EFDF-4A51-B676-8362E514710B}">
  <ds:schemaRefs>
    <ds:schemaRef ds:uri="http://schemas.microsoft.com/office/2006/documentManagement/types"/>
    <ds:schemaRef ds:uri="db21b643-ffe1-4cf5-884e-2ddfc40e3ada"/>
    <ds:schemaRef ds:uri="http://purl.org/dc/elements/1.1/"/>
    <ds:schemaRef ds:uri="http://purl.org/dc/dcmitype/"/>
    <ds:schemaRef ds:uri="http://www.w3.org/XML/1998/namespace"/>
    <ds:schemaRef ds:uri="http://schemas.microsoft.com/office/infopath/2007/PartnerControls"/>
    <ds:schemaRef ds:uri="http://schemas.microsoft.com/office/2006/metadata/properties"/>
    <ds:schemaRef ds:uri="http://schemas.openxmlformats.org/package/2006/metadata/core-properties"/>
    <ds:schemaRef ds:uri="68382509-51eb-4202-b536-50d8481ec08f"/>
    <ds:schemaRef ds:uri="http://purl.org/dc/terms/"/>
    <ds:schemaRef ds:uri="027d3d22-9dd5-49e8-89cc-3c45ce21028f"/>
    <ds:schemaRef ds:uri="fc0ca498-bcc3-495a-b6ec-779e1e0396a9"/>
  </ds:schemaRefs>
</ds:datastoreItem>
</file>

<file path=customXml/itemProps2.xml><?xml version="1.0" encoding="utf-8"?>
<ds:datastoreItem xmlns:ds="http://schemas.openxmlformats.org/officeDocument/2006/customXml" ds:itemID="{C4A15460-1FF8-4867-AE72-42B27BB3FCF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9ED3536-CD62-4DE2-AC48-2FE9C9072F7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c0ca498-bcc3-495a-b6ec-779e1e0396a9"/>
    <ds:schemaRef ds:uri="027d3d22-9dd5-49e8-89cc-3c45ce21028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2928</TotalTime>
  <Words>792</Words>
  <Application>Microsoft Office PowerPoint</Application>
  <PresentationFormat>Grand écran</PresentationFormat>
  <Paragraphs>93</Paragraphs>
  <Slides>10</Slides>
  <Notes>5</Notes>
  <HiddenSlides>0</HiddenSlides>
  <MMClips>0</MMClips>
  <ScaleCrop>false</ScaleCrop>
  <HeadingPairs>
    <vt:vector size="6" baseType="variant">
      <vt:variant>
        <vt:lpstr>Polices utilisées</vt:lpstr>
      </vt:variant>
      <vt:variant>
        <vt:i4>9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10</vt:i4>
      </vt:variant>
    </vt:vector>
  </HeadingPairs>
  <TitlesOfParts>
    <vt:vector size="20" baseType="lpstr">
      <vt:lpstr>Aptos</vt:lpstr>
      <vt:lpstr>Arial</vt:lpstr>
      <vt:lpstr>Inter</vt:lpstr>
      <vt:lpstr>Inter 18pt</vt:lpstr>
      <vt:lpstr>Inter 24pt</vt:lpstr>
      <vt:lpstr>Inter 24pt Black</vt:lpstr>
      <vt:lpstr>Inter ExtraBold</vt:lpstr>
      <vt:lpstr>Open Sans</vt:lpstr>
      <vt:lpstr>Roboto Light</vt:lpstr>
      <vt:lpstr>Catamania 2025</vt:lpstr>
      <vt:lpstr>Présentation PowerPoint</vt:lpstr>
      <vt:lpstr>SOMMAIRE</vt:lpstr>
      <vt:lpstr>Remerciements</vt:lpstr>
      <vt:lpstr>Principes et apports du devops</vt:lpstr>
      <vt:lpstr>Adrien -&gt; démos pour le DEVOPS (en général)</vt:lpstr>
      <vt:lpstr>La machine cible</vt:lpstr>
      <vt:lpstr>IaC sur cloud DigitalOcean (Iaas) </vt:lpstr>
      <vt:lpstr>Dev build and Deploy : les githubActions à la manœuvre </vt:lpstr>
      <vt:lpstr>Suivi automatique de JIRA : encore une githubActions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Maxime GOURLOO</dc:creator>
  <cp:lastModifiedBy>Adrien VERGNAUD</cp:lastModifiedBy>
  <cp:revision>23</cp:revision>
  <dcterms:created xsi:type="dcterms:W3CDTF">2024-11-27T08:46:35Z</dcterms:created>
  <dcterms:modified xsi:type="dcterms:W3CDTF">2025-01-25T09:15:32Z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0x0101006E0AEC8C8740A2448F10F9F8A277FB7C</vt:lpwstr>
  </property>
  <property fmtid="{D5CDD505-2E9C-101B-9397-08002B2CF9AE}" pid="3" name="MediaServiceImageTags">
    <vt:lpwstr/>
  </property>
</Properties>
</file>